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61" r:id="rId3"/>
    <p:sldId id="281" r:id="rId4"/>
    <p:sldId id="282" r:id="rId5"/>
    <p:sldId id="283" r:id="rId6"/>
    <p:sldId id="276" r:id="rId7"/>
    <p:sldId id="284" r:id="rId8"/>
    <p:sldId id="285" r:id="rId9"/>
    <p:sldId id="279"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2B3"/>
    <a:srgbClr val="5FC4E1"/>
    <a:srgbClr val="AFCC45"/>
    <a:srgbClr val="FFEF2C"/>
    <a:srgbClr val="E3E3E3"/>
    <a:srgbClr val="57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46" d="100"/>
          <a:sy n="146" d="100"/>
        </p:scale>
        <p:origin x="16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B111EF4-6315-4A4A-8496-96512ECCE4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2F6A688-2E6B-4271-9234-DA1862EB62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1D527D-4194-4D90-8550-02CD30FCE25B}" type="datetimeFigureOut">
              <a:rPr lang="de-DE" smtClean="0"/>
              <a:t>19.10.2021</a:t>
            </a:fld>
            <a:endParaRPr lang="de-DE"/>
          </a:p>
        </p:txBody>
      </p:sp>
      <p:sp>
        <p:nvSpPr>
          <p:cNvPr id="4" name="Fußzeilenplatzhalter 3">
            <a:extLst>
              <a:ext uri="{FF2B5EF4-FFF2-40B4-BE49-F238E27FC236}">
                <a16:creationId xmlns:a16="http://schemas.microsoft.com/office/drawing/2014/main" id="{56598F03-63D6-467F-B2AA-B22CA51CDE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C78B795-645B-4290-BEFF-F91A8B334B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325605-E1FF-4CF5-AB80-C19972846BDF}" type="slidenum">
              <a:rPr lang="de-DE" smtClean="0"/>
              <a:t>‹Nr.›</a:t>
            </a:fld>
            <a:endParaRPr lang="de-DE"/>
          </a:p>
        </p:txBody>
      </p:sp>
    </p:spTree>
    <p:extLst>
      <p:ext uri="{BB962C8B-B14F-4D97-AF65-F5344CB8AC3E}">
        <p14:creationId xmlns:p14="http://schemas.microsoft.com/office/powerpoint/2010/main" val="1209374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39DE1-C06B-448A-9D44-0DFF8781DCDF}" type="datetimeFigureOut">
              <a:rPr lang="de-DE" smtClean="0"/>
              <a:t>19.10.2021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27316-85F4-4C01-B062-82DC7347C517}" type="slidenum">
              <a:rPr lang="de-DE" smtClean="0"/>
              <a:t>‹Nr.›</a:t>
            </a:fld>
            <a:endParaRPr lang="de-DE"/>
          </a:p>
        </p:txBody>
      </p:sp>
    </p:spTree>
    <p:extLst>
      <p:ext uri="{BB962C8B-B14F-4D97-AF65-F5344CB8AC3E}">
        <p14:creationId xmlns:p14="http://schemas.microsoft.com/office/powerpoint/2010/main" val="27817092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1BAC6B-9F24-42DD-A60D-475CE5050EB8}" type="slidenum">
              <a:rPr lang="de-DE" smtClean="0"/>
              <a:t>6</a:t>
            </a:fld>
            <a:endParaRPr lang="de-DE"/>
          </a:p>
        </p:txBody>
      </p:sp>
    </p:spTree>
    <p:extLst>
      <p:ext uri="{BB962C8B-B14F-4D97-AF65-F5344CB8AC3E}">
        <p14:creationId xmlns:p14="http://schemas.microsoft.com/office/powerpoint/2010/main" val="1102004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Bran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12C1E3-266B-4076-A413-CB77ED681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58" b="10258"/>
          <a:stretch/>
        </p:blipFill>
        <p:spPr>
          <a:xfrm>
            <a:off x="0" y="1"/>
            <a:ext cx="12192000" cy="6857999"/>
          </a:xfrm>
          <a:prstGeom prst="rect">
            <a:avLst/>
          </a:prstGeom>
        </p:spPr>
      </p:pic>
      <p:sp>
        <p:nvSpPr>
          <p:cNvPr id="6" name="Foliennummernplatzhalter 5">
            <a:extLst>
              <a:ext uri="{FF2B5EF4-FFF2-40B4-BE49-F238E27FC236}">
                <a16:creationId xmlns:a16="http://schemas.microsoft.com/office/drawing/2014/main" id="{93B8D22C-B0ED-4203-9C9C-F54882AF5918}"/>
              </a:ext>
            </a:extLst>
          </p:cNvPr>
          <p:cNvSpPr>
            <a:spLocks noGrp="1"/>
          </p:cNvSpPr>
          <p:nvPr>
            <p:ph type="sldNum" sz="quarter" idx="12"/>
          </p:nvPr>
        </p:nvSpPr>
        <p:spPr/>
        <p:txBody>
          <a:bodyPr/>
          <a:lstStyle/>
          <a:p>
            <a:fld id="{6E9B7916-0BD2-4723-B766-4B49B0A2A785}" type="slidenum">
              <a:rPr lang="de-DE" smtClean="0"/>
              <a:t>‹Nr.›</a:t>
            </a:fld>
            <a:endParaRPr lang="de-DE"/>
          </a:p>
        </p:txBody>
      </p:sp>
      <p:sp>
        <p:nvSpPr>
          <p:cNvPr id="14" name="Ellipse 13">
            <a:extLst>
              <a:ext uri="{FF2B5EF4-FFF2-40B4-BE49-F238E27FC236}">
                <a16:creationId xmlns:a16="http://schemas.microsoft.com/office/drawing/2014/main" id="{3F07C6FA-172C-4950-B872-F857AECC38DE}"/>
              </a:ext>
            </a:extLst>
          </p:cNvPr>
          <p:cNvSpPr/>
          <p:nvPr userDrawn="1"/>
        </p:nvSpPr>
        <p:spPr>
          <a:xfrm>
            <a:off x="1665339" y="-958591"/>
            <a:ext cx="8861322" cy="877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32A188B-251F-44D3-8AC5-9109261E4D4A}"/>
              </a:ext>
            </a:extLst>
          </p:cNvPr>
          <p:cNvSpPr>
            <a:spLocks noGrp="1"/>
          </p:cNvSpPr>
          <p:nvPr>
            <p:ph type="title"/>
          </p:nvPr>
        </p:nvSpPr>
        <p:spPr>
          <a:xfrm>
            <a:off x="2579342" y="1430907"/>
            <a:ext cx="7033315" cy="2852737"/>
          </a:xfrm>
        </p:spPr>
        <p:txBody>
          <a:bodyPr anchor="ctr"/>
          <a:lstStyle>
            <a:lvl1pPr algn="ctr">
              <a:defRPr sz="6000"/>
            </a:lvl1pPr>
          </a:lstStyle>
          <a:p>
            <a:r>
              <a:rPr lang="de-DE" dirty="0"/>
              <a:t>Mastertitelformat bearbeiten</a:t>
            </a:r>
          </a:p>
        </p:txBody>
      </p:sp>
      <p:sp>
        <p:nvSpPr>
          <p:cNvPr id="3" name="Textplatzhalter 2">
            <a:extLst>
              <a:ext uri="{FF2B5EF4-FFF2-40B4-BE49-F238E27FC236}">
                <a16:creationId xmlns:a16="http://schemas.microsoft.com/office/drawing/2014/main" id="{20A0385D-30AA-44F6-A96A-C71EFB6EF79E}"/>
              </a:ext>
            </a:extLst>
          </p:cNvPr>
          <p:cNvSpPr>
            <a:spLocks noGrp="1"/>
          </p:cNvSpPr>
          <p:nvPr>
            <p:ph type="body" idx="1"/>
          </p:nvPr>
        </p:nvSpPr>
        <p:spPr>
          <a:xfrm>
            <a:off x="2579342" y="4310632"/>
            <a:ext cx="703331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19" name="Grafik 18">
            <a:extLst>
              <a:ext uri="{FF2B5EF4-FFF2-40B4-BE49-F238E27FC236}">
                <a16:creationId xmlns:a16="http://schemas.microsoft.com/office/drawing/2014/main" id="{46BED93B-086F-4146-B676-D0957BC321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8277" y="308545"/>
            <a:ext cx="3636271" cy="813818"/>
          </a:xfrm>
          <a:prstGeom prst="rect">
            <a:avLst/>
          </a:prstGeom>
        </p:spPr>
      </p:pic>
    </p:spTree>
    <p:extLst>
      <p:ext uri="{BB962C8B-B14F-4D97-AF65-F5344CB8AC3E}">
        <p14:creationId xmlns:p14="http://schemas.microsoft.com/office/powerpoint/2010/main" val="130272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4">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EB6668-5EE2-4C69-8FC8-7F4409A9A7B4}"/>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5" name="Grafik 4">
            <a:extLst>
              <a:ext uri="{FF2B5EF4-FFF2-40B4-BE49-F238E27FC236}">
                <a16:creationId xmlns:a16="http://schemas.microsoft.com/office/drawing/2014/main" id="{4AFE006C-A6FA-4E6B-A312-890C13A4F4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grpSp>
        <p:nvGrpSpPr>
          <p:cNvPr id="6" name="Gruppieren 5">
            <a:extLst>
              <a:ext uri="{FF2B5EF4-FFF2-40B4-BE49-F238E27FC236}">
                <a16:creationId xmlns:a16="http://schemas.microsoft.com/office/drawing/2014/main" id="{0515AB13-ECC5-4FC3-B0BF-B7BA4BFA487C}"/>
              </a:ext>
            </a:extLst>
          </p:cNvPr>
          <p:cNvGrpSpPr/>
          <p:nvPr userDrawn="1"/>
        </p:nvGrpSpPr>
        <p:grpSpPr>
          <a:xfrm>
            <a:off x="5859579" y="2312749"/>
            <a:ext cx="587142" cy="2853215"/>
            <a:chOff x="5265018" y="1174282"/>
            <a:chExt cx="587142" cy="2853215"/>
          </a:xfrm>
        </p:grpSpPr>
        <p:cxnSp>
          <p:nvCxnSpPr>
            <p:cNvPr id="7" name="Gerader Verbinder 6">
              <a:extLst>
                <a:ext uri="{FF2B5EF4-FFF2-40B4-BE49-F238E27FC236}">
                  <a16:creationId xmlns:a16="http://schemas.microsoft.com/office/drawing/2014/main" id="{2AAEECF1-F4CC-4377-8501-D66A2EEFF12D}"/>
                </a:ext>
              </a:extLst>
            </p:cNvPr>
            <p:cNvCxnSpPr>
              <a:cxnSpLocks/>
              <a:stCxn id="8" idx="4"/>
              <a:endCxn id="11" idx="0"/>
            </p:cNvCxnSpPr>
            <p:nvPr userDrawn="1"/>
          </p:nvCxnSpPr>
          <p:spPr>
            <a:xfrm flipH="1">
              <a:off x="5558589" y="1761423"/>
              <a:ext cx="1" cy="1678933"/>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CB7223B6-8F41-4E4A-92F9-B459FF40BADD}"/>
                </a:ext>
              </a:extLst>
            </p:cNvPr>
            <p:cNvSpPr/>
            <p:nvPr userDrawn="1"/>
          </p:nvSpPr>
          <p:spPr>
            <a:xfrm>
              <a:off x="5265019" y="1174282"/>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sp>
          <p:nvSpPr>
            <p:cNvPr id="9" name="Ellipse 8">
              <a:extLst>
                <a:ext uri="{FF2B5EF4-FFF2-40B4-BE49-F238E27FC236}">
                  <a16:creationId xmlns:a16="http://schemas.microsoft.com/office/drawing/2014/main" id="{0D7D843B-5FB3-44B1-B259-122DC7DCD896}"/>
                </a:ext>
              </a:extLst>
            </p:cNvPr>
            <p:cNvSpPr/>
            <p:nvPr userDrawn="1"/>
          </p:nvSpPr>
          <p:spPr>
            <a:xfrm>
              <a:off x="5265019" y="1929640"/>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sp>
          <p:nvSpPr>
            <p:cNvPr id="10" name="Ellipse 9">
              <a:extLst>
                <a:ext uri="{FF2B5EF4-FFF2-40B4-BE49-F238E27FC236}">
                  <a16:creationId xmlns:a16="http://schemas.microsoft.com/office/drawing/2014/main" id="{03AA9CB6-C27B-4D21-9B85-6CF09EF38D0C}"/>
                </a:ext>
              </a:extLst>
            </p:cNvPr>
            <p:cNvSpPr/>
            <p:nvPr userDrawn="1"/>
          </p:nvSpPr>
          <p:spPr>
            <a:xfrm>
              <a:off x="5265019" y="2684998"/>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03</a:t>
              </a:r>
            </a:p>
          </p:txBody>
        </p:sp>
        <p:sp>
          <p:nvSpPr>
            <p:cNvPr id="11" name="Ellipse 10">
              <a:extLst>
                <a:ext uri="{FF2B5EF4-FFF2-40B4-BE49-F238E27FC236}">
                  <a16:creationId xmlns:a16="http://schemas.microsoft.com/office/drawing/2014/main" id="{EFF3B932-0639-4300-85F4-14C65E67B012}"/>
                </a:ext>
              </a:extLst>
            </p:cNvPr>
            <p:cNvSpPr/>
            <p:nvPr userDrawn="1"/>
          </p:nvSpPr>
          <p:spPr>
            <a:xfrm>
              <a:off x="5265018" y="3440356"/>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grpSp>
      <p:sp>
        <p:nvSpPr>
          <p:cNvPr id="14" name="Inhaltsplatzhalter 16">
            <a:extLst>
              <a:ext uri="{FF2B5EF4-FFF2-40B4-BE49-F238E27FC236}">
                <a16:creationId xmlns:a16="http://schemas.microsoft.com/office/drawing/2014/main" id="{91A97116-F203-4FCE-8725-A775CEEBF089}"/>
              </a:ext>
            </a:extLst>
          </p:cNvPr>
          <p:cNvSpPr>
            <a:spLocks noGrp="1"/>
          </p:cNvSpPr>
          <p:nvPr>
            <p:ph sz="quarter" idx="13" hasCustomPrompt="1"/>
          </p:nvPr>
        </p:nvSpPr>
        <p:spPr>
          <a:xfrm>
            <a:off x="7252200" y="2418258"/>
            <a:ext cx="4587875" cy="376121"/>
          </a:xfrm>
        </p:spPr>
        <p:txBody>
          <a:bodyPr>
            <a:normAutofit/>
          </a:bodyPr>
          <a:lstStyle>
            <a:lvl1pPr marL="0" indent="0">
              <a:buNone/>
              <a:defRPr sz="2000"/>
            </a:lvl1pPr>
          </a:lstStyle>
          <a:p>
            <a:pPr lvl="0"/>
            <a:r>
              <a:rPr lang="de-DE" dirty="0"/>
              <a:t>Thema 1</a:t>
            </a:r>
          </a:p>
        </p:txBody>
      </p:sp>
      <p:sp>
        <p:nvSpPr>
          <p:cNvPr id="15" name="Inhaltsplatzhalter 16">
            <a:extLst>
              <a:ext uri="{FF2B5EF4-FFF2-40B4-BE49-F238E27FC236}">
                <a16:creationId xmlns:a16="http://schemas.microsoft.com/office/drawing/2014/main" id="{1F1569B3-D138-43CA-8AE7-F25B9D4FA8DE}"/>
              </a:ext>
            </a:extLst>
          </p:cNvPr>
          <p:cNvSpPr>
            <a:spLocks noGrp="1"/>
          </p:cNvSpPr>
          <p:nvPr>
            <p:ph sz="quarter" idx="14" hasCustomPrompt="1"/>
          </p:nvPr>
        </p:nvSpPr>
        <p:spPr>
          <a:xfrm>
            <a:off x="466224" y="3173616"/>
            <a:ext cx="4587875" cy="376121"/>
          </a:xfrm>
        </p:spPr>
        <p:txBody>
          <a:bodyPr>
            <a:normAutofit/>
          </a:bodyPr>
          <a:lstStyle>
            <a:lvl1pPr marL="0" indent="0" algn="r">
              <a:buNone/>
              <a:defRPr sz="2000"/>
            </a:lvl1pPr>
          </a:lstStyle>
          <a:p>
            <a:pPr lvl="0"/>
            <a:r>
              <a:rPr lang="de-DE" dirty="0"/>
              <a:t>Thema 2</a:t>
            </a:r>
          </a:p>
        </p:txBody>
      </p:sp>
      <p:sp>
        <p:nvSpPr>
          <p:cNvPr id="16" name="Inhaltsplatzhalter 16">
            <a:extLst>
              <a:ext uri="{FF2B5EF4-FFF2-40B4-BE49-F238E27FC236}">
                <a16:creationId xmlns:a16="http://schemas.microsoft.com/office/drawing/2014/main" id="{96A8F066-70FF-4457-BA2C-6E5B5C359A79}"/>
              </a:ext>
            </a:extLst>
          </p:cNvPr>
          <p:cNvSpPr>
            <a:spLocks noGrp="1"/>
          </p:cNvSpPr>
          <p:nvPr>
            <p:ph sz="quarter" idx="15" hasCustomPrompt="1"/>
          </p:nvPr>
        </p:nvSpPr>
        <p:spPr>
          <a:xfrm>
            <a:off x="7252199" y="3928974"/>
            <a:ext cx="4587875" cy="376121"/>
          </a:xfrm>
        </p:spPr>
        <p:txBody>
          <a:bodyPr>
            <a:normAutofit/>
          </a:bodyPr>
          <a:lstStyle>
            <a:lvl1pPr marL="0" indent="0">
              <a:buNone/>
              <a:defRPr sz="2000"/>
            </a:lvl1pPr>
          </a:lstStyle>
          <a:p>
            <a:pPr lvl="0"/>
            <a:r>
              <a:rPr lang="de-DE" dirty="0"/>
              <a:t>Thema 3</a:t>
            </a:r>
          </a:p>
        </p:txBody>
      </p:sp>
      <p:sp>
        <p:nvSpPr>
          <p:cNvPr id="17" name="Inhaltsplatzhalter 16">
            <a:extLst>
              <a:ext uri="{FF2B5EF4-FFF2-40B4-BE49-F238E27FC236}">
                <a16:creationId xmlns:a16="http://schemas.microsoft.com/office/drawing/2014/main" id="{B8C4632E-6D90-4E6E-A41F-A3ABB47AE3C4}"/>
              </a:ext>
            </a:extLst>
          </p:cNvPr>
          <p:cNvSpPr>
            <a:spLocks noGrp="1"/>
          </p:cNvSpPr>
          <p:nvPr>
            <p:ph sz="quarter" idx="16" hasCustomPrompt="1"/>
          </p:nvPr>
        </p:nvSpPr>
        <p:spPr>
          <a:xfrm>
            <a:off x="466225" y="4684332"/>
            <a:ext cx="4587875" cy="376121"/>
          </a:xfrm>
        </p:spPr>
        <p:txBody>
          <a:bodyPr>
            <a:normAutofit/>
          </a:bodyPr>
          <a:lstStyle>
            <a:lvl1pPr marL="0" indent="0" algn="r">
              <a:buNone/>
              <a:defRPr sz="2000"/>
            </a:lvl1pPr>
          </a:lstStyle>
          <a:p>
            <a:pPr lvl="0"/>
            <a:r>
              <a:rPr lang="de-DE" dirty="0"/>
              <a:t>Thema 4</a:t>
            </a:r>
          </a:p>
        </p:txBody>
      </p:sp>
      <p:cxnSp>
        <p:nvCxnSpPr>
          <p:cNvPr id="20" name="Gerader Verbinder 19">
            <a:extLst>
              <a:ext uri="{FF2B5EF4-FFF2-40B4-BE49-F238E27FC236}">
                <a16:creationId xmlns:a16="http://schemas.microsoft.com/office/drawing/2014/main" id="{A33B8A2F-4108-4F55-9934-5F8207E2EFC5}"/>
              </a:ext>
            </a:extLst>
          </p:cNvPr>
          <p:cNvCxnSpPr>
            <a:cxnSpLocks/>
            <a:stCxn id="8" idx="6"/>
            <a:endCxn id="14" idx="1"/>
          </p:cNvCxnSpPr>
          <p:nvPr userDrawn="1"/>
        </p:nvCxnSpPr>
        <p:spPr>
          <a:xfrm flipV="1">
            <a:off x="6446721" y="2606319"/>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501F2C5-DB9B-4741-873F-C49912E92341}"/>
              </a:ext>
            </a:extLst>
          </p:cNvPr>
          <p:cNvCxnSpPr>
            <a:cxnSpLocks/>
            <a:stCxn id="15" idx="3"/>
            <a:endCxn id="9" idx="2"/>
          </p:cNvCxnSpPr>
          <p:nvPr userDrawn="1"/>
        </p:nvCxnSpPr>
        <p:spPr>
          <a:xfrm>
            <a:off x="5054099" y="3361677"/>
            <a:ext cx="805481"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655532E-E204-4BC9-8284-7C0DEBCAB9EA}"/>
              </a:ext>
            </a:extLst>
          </p:cNvPr>
          <p:cNvCxnSpPr>
            <a:cxnSpLocks/>
            <a:stCxn id="10" idx="6"/>
            <a:endCxn id="16" idx="1"/>
          </p:cNvCxnSpPr>
          <p:nvPr userDrawn="1"/>
        </p:nvCxnSpPr>
        <p:spPr>
          <a:xfrm flipV="1">
            <a:off x="6446721" y="4117035"/>
            <a:ext cx="805478"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B2496FE-476A-4362-A78C-D8066FBBB759}"/>
              </a:ext>
            </a:extLst>
          </p:cNvPr>
          <p:cNvCxnSpPr>
            <a:cxnSpLocks/>
            <a:stCxn id="17" idx="3"/>
            <a:endCxn id="11" idx="2"/>
          </p:cNvCxnSpPr>
          <p:nvPr userDrawn="1"/>
        </p:nvCxnSpPr>
        <p:spPr>
          <a:xfrm>
            <a:off x="5054100" y="4872393"/>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itel 1">
            <a:extLst>
              <a:ext uri="{FF2B5EF4-FFF2-40B4-BE49-F238E27FC236}">
                <a16:creationId xmlns:a16="http://schemas.microsoft.com/office/drawing/2014/main" id="{0B1F39D8-6460-4CD6-94E1-E2DB65559C99}"/>
              </a:ext>
            </a:extLst>
          </p:cNvPr>
          <p:cNvSpPr>
            <a:spLocks noGrp="1"/>
          </p:cNvSpPr>
          <p:nvPr>
            <p:ph type="title"/>
          </p:nvPr>
        </p:nvSpPr>
        <p:spPr>
          <a:xfrm>
            <a:off x="838200" y="365126"/>
            <a:ext cx="7696200" cy="693848"/>
          </a:xfrm>
        </p:spPr>
        <p:txBody>
          <a:bodyPr/>
          <a:lstStyle>
            <a:lvl1pPr>
              <a:defRPr b="0"/>
            </a:lvl1pPr>
          </a:lstStyle>
          <a:p>
            <a:r>
              <a:rPr lang="de-DE" dirty="0"/>
              <a:t>Mastertitelformat bearbeiten</a:t>
            </a:r>
          </a:p>
        </p:txBody>
      </p:sp>
    </p:spTree>
    <p:extLst>
      <p:ext uri="{BB962C8B-B14F-4D97-AF65-F5344CB8AC3E}">
        <p14:creationId xmlns:p14="http://schemas.microsoft.com/office/powerpoint/2010/main" val="117985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5">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EB6668-5EE2-4C69-8FC8-7F4409A9A7B4}"/>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5" name="Grafik 4">
            <a:extLst>
              <a:ext uri="{FF2B5EF4-FFF2-40B4-BE49-F238E27FC236}">
                <a16:creationId xmlns:a16="http://schemas.microsoft.com/office/drawing/2014/main" id="{4AFE006C-A6FA-4E6B-A312-890C13A4F4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grpSp>
        <p:nvGrpSpPr>
          <p:cNvPr id="6" name="Gruppieren 5">
            <a:extLst>
              <a:ext uri="{FF2B5EF4-FFF2-40B4-BE49-F238E27FC236}">
                <a16:creationId xmlns:a16="http://schemas.microsoft.com/office/drawing/2014/main" id="{0515AB13-ECC5-4FC3-B0BF-B7BA4BFA487C}"/>
              </a:ext>
            </a:extLst>
          </p:cNvPr>
          <p:cNvGrpSpPr/>
          <p:nvPr userDrawn="1"/>
        </p:nvGrpSpPr>
        <p:grpSpPr>
          <a:xfrm>
            <a:off x="5802429" y="2060852"/>
            <a:ext cx="587142" cy="3611569"/>
            <a:chOff x="5265018" y="1174282"/>
            <a:chExt cx="587142" cy="3611569"/>
          </a:xfrm>
        </p:grpSpPr>
        <p:cxnSp>
          <p:nvCxnSpPr>
            <p:cNvPr id="7" name="Gerader Verbinder 6">
              <a:extLst>
                <a:ext uri="{FF2B5EF4-FFF2-40B4-BE49-F238E27FC236}">
                  <a16:creationId xmlns:a16="http://schemas.microsoft.com/office/drawing/2014/main" id="{2AAEECF1-F4CC-4377-8501-D66A2EEFF12D}"/>
                </a:ext>
              </a:extLst>
            </p:cNvPr>
            <p:cNvCxnSpPr>
              <a:cxnSpLocks/>
              <a:stCxn id="8" idx="4"/>
              <a:endCxn id="12" idx="0"/>
            </p:cNvCxnSpPr>
            <p:nvPr userDrawn="1"/>
          </p:nvCxnSpPr>
          <p:spPr>
            <a:xfrm flipH="1">
              <a:off x="5558589" y="1761423"/>
              <a:ext cx="1" cy="2437287"/>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CB7223B6-8F41-4E4A-92F9-B459FF40BADD}"/>
                </a:ext>
              </a:extLst>
            </p:cNvPr>
            <p:cNvSpPr/>
            <p:nvPr userDrawn="1"/>
          </p:nvSpPr>
          <p:spPr>
            <a:xfrm>
              <a:off x="5265019" y="1174282"/>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sp>
          <p:nvSpPr>
            <p:cNvPr id="9" name="Ellipse 8">
              <a:extLst>
                <a:ext uri="{FF2B5EF4-FFF2-40B4-BE49-F238E27FC236}">
                  <a16:creationId xmlns:a16="http://schemas.microsoft.com/office/drawing/2014/main" id="{0D7D843B-5FB3-44B1-B259-122DC7DCD896}"/>
                </a:ext>
              </a:extLst>
            </p:cNvPr>
            <p:cNvSpPr/>
            <p:nvPr userDrawn="1"/>
          </p:nvSpPr>
          <p:spPr>
            <a:xfrm>
              <a:off x="5265019" y="1929640"/>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sp>
          <p:nvSpPr>
            <p:cNvPr id="10" name="Ellipse 9">
              <a:extLst>
                <a:ext uri="{FF2B5EF4-FFF2-40B4-BE49-F238E27FC236}">
                  <a16:creationId xmlns:a16="http://schemas.microsoft.com/office/drawing/2014/main" id="{03AA9CB6-C27B-4D21-9B85-6CF09EF38D0C}"/>
                </a:ext>
              </a:extLst>
            </p:cNvPr>
            <p:cNvSpPr/>
            <p:nvPr userDrawn="1"/>
          </p:nvSpPr>
          <p:spPr>
            <a:xfrm>
              <a:off x="5265019" y="2684998"/>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03</a:t>
              </a:r>
            </a:p>
          </p:txBody>
        </p:sp>
        <p:sp>
          <p:nvSpPr>
            <p:cNvPr id="11" name="Ellipse 10">
              <a:extLst>
                <a:ext uri="{FF2B5EF4-FFF2-40B4-BE49-F238E27FC236}">
                  <a16:creationId xmlns:a16="http://schemas.microsoft.com/office/drawing/2014/main" id="{EFF3B932-0639-4300-85F4-14C65E67B012}"/>
                </a:ext>
              </a:extLst>
            </p:cNvPr>
            <p:cNvSpPr/>
            <p:nvPr userDrawn="1"/>
          </p:nvSpPr>
          <p:spPr>
            <a:xfrm>
              <a:off x="5265018" y="3440356"/>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12" name="Ellipse 11">
              <a:extLst>
                <a:ext uri="{FF2B5EF4-FFF2-40B4-BE49-F238E27FC236}">
                  <a16:creationId xmlns:a16="http://schemas.microsoft.com/office/drawing/2014/main" id="{9DBEE4E4-8A28-48DB-B8B0-15BA844C52AD}"/>
                </a:ext>
              </a:extLst>
            </p:cNvPr>
            <p:cNvSpPr/>
            <p:nvPr userDrawn="1"/>
          </p:nvSpPr>
          <p:spPr>
            <a:xfrm>
              <a:off x="5265018" y="4198710"/>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05</a:t>
              </a:r>
            </a:p>
          </p:txBody>
        </p:sp>
      </p:grpSp>
      <p:sp>
        <p:nvSpPr>
          <p:cNvPr id="14" name="Inhaltsplatzhalter 16">
            <a:extLst>
              <a:ext uri="{FF2B5EF4-FFF2-40B4-BE49-F238E27FC236}">
                <a16:creationId xmlns:a16="http://schemas.microsoft.com/office/drawing/2014/main" id="{91A97116-F203-4FCE-8725-A775CEEBF089}"/>
              </a:ext>
            </a:extLst>
          </p:cNvPr>
          <p:cNvSpPr>
            <a:spLocks noGrp="1"/>
          </p:cNvSpPr>
          <p:nvPr>
            <p:ph sz="quarter" idx="13" hasCustomPrompt="1"/>
          </p:nvPr>
        </p:nvSpPr>
        <p:spPr>
          <a:xfrm>
            <a:off x="7195050" y="2166361"/>
            <a:ext cx="4587875" cy="376121"/>
          </a:xfrm>
        </p:spPr>
        <p:txBody>
          <a:bodyPr>
            <a:normAutofit/>
          </a:bodyPr>
          <a:lstStyle>
            <a:lvl1pPr marL="0" indent="0">
              <a:buNone/>
              <a:defRPr sz="2000"/>
            </a:lvl1pPr>
          </a:lstStyle>
          <a:p>
            <a:pPr lvl="0"/>
            <a:r>
              <a:rPr lang="de-DE" dirty="0"/>
              <a:t>Thema 1</a:t>
            </a:r>
          </a:p>
        </p:txBody>
      </p:sp>
      <p:sp>
        <p:nvSpPr>
          <p:cNvPr id="15" name="Inhaltsplatzhalter 16">
            <a:extLst>
              <a:ext uri="{FF2B5EF4-FFF2-40B4-BE49-F238E27FC236}">
                <a16:creationId xmlns:a16="http://schemas.microsoft.com/office/drawing/2014/main" id="{1F1569B3-D138-43CA-8AE7-F25B9D4FA8DE}"/>
              </a:ext>
            </a:extLst>
          </p:cNvPr>
          <p:cNvSpPr>
            <a:spLocks noGrp="1"/>
          </p:cNvSpPr>
          <p:nvPr>
            <p:ph sz="quarter" idx="14" hasCustomPrompt="1"/>
          </p:nvPr>
        </p:nvSpPr>
        <p:spPr>
          <a:xfrm>
            <a:off x="409074" y="2921719"/>
            <a:ext cx="4587875" cy="376121"/>
          </a:xfrm>
        </p:spPr>
        <p:txBody>
          <a:bodyPr>
            <a:normAutofit/>
          </a:bodyPr>
          <a:lstStyle>
            <a:lvl1pPr marL="0" indent="0" algn="r">
              <a:buNone/>
              <a:defRPr sz="2000"/>
            </a:lvl1pPr>
          </a:lstStyle>
          <a:p>
            <a:pPr lvl="0"/>
            <a:r>
              <a:rPr lang="de-DE" dirty="0"/>
              <a:t>Thema 2</a:t>
            </a:r>
          </a:p>
        </p:txBody>
      </p:sp>
      <p:sp>
        <p:nvSpPr>
          <p:cNvPr id="16" name="Inhaltsplatzhalter 16">
            <a:extLst>
              <a:ext uri="{FF2B5EF4-FFF2-40B4-BE49-F238E27FC236}">
                <a16:creationId xmlns:a16="http://schemas.microsoft.com/office/drawing/2014/main" id="{96A8F066-70FF-4457-BA2C-6E5B5C359A79}"/>
              </a:ext>
            </a:extLst>
          </p:cNvPr>
          <p:cNvSpPr>
            <a:spLocks noGrp="1"/>
          </p:cNvSpPr>
          <p:nvPr>
            <p:ph sz="quarter" idx="15" hasCustomPrompt="1"/>
          </p:nvPr>
        </p:nvSpPr>
        <p:spPr>
          <a:xfrm>
            <a:off x="7195049" y="3677077"/>
            <a:ext cx="4587875" cy="376121"/>
          </a:xfrm>
        </p:spPr>
        <p:txBody>
          <a:bodyPr>
            <a:normAutofit/>
          </a:bodyPr>
          <a:lstStyle>
            <a:lvl1pPr marL="0" indent="0">
              <a:buNone/>
              <a:defRPr sz="2000"/>
            </a:lvl1pPr>
          </a:lstStyle>
          <a:p>
            <a:pPr lvl="0"/>
            <a:r>
              <a:rPr lang="de-DE" dirty="0"/>
              <a:t>Thema 3</a:t>
            </a:r>
          </a:p>
        </p:txBody>
      </p:sp>
      <p:sp>
        <p:nvSpPr>
          <p:cNvPr id="17" name="Inhaltsplatzhalter 16">
            <a:extLst>
              <a:ext uri="{FF2B5EF4-FFF2-40B4-BE49-F238E27FC236}">
                <a16:creationId xmlns:a16="http://schemas.microsoft.com/office/drawing/2014/main" id="{B8C4632E-6D90-4E6E-A41F-A3ABB47AE3C4}"/>
              </a:ext>
            </a:extLst>
          </p:cNvPr>
          <p:cNvSpPr>
            <a:spLocks noGrp="1"/>
          </p:cNvSpPr>
          <p:nvPr>
            <p:ph sz="quarter" idx="16" hasCustomPrompt="1"/>
          </p:nvPr>
        </p:nvSpPr>
        <p:spPr>
          <a:xfrm>
            <a:off x="409075" y="4432435"/>
            <a:ext cx="4587875" cy="376121"/>
          </a:xfrm>
        </p:spPr>
        <p:txBody>
          <a:bodyPr>
            <a:normAutofit/>
          </a:bodyPr>
          <a:lstStyle>
            <a:lvl1pPr marL="0" indent="0" algn="r">
              <a:buNone/>
              <a:defRPr sz="2000"/>
            </a:lvl1pPr>
          </a:lstStyle>
          <a:p>
            <a:pPr lvl="0"/>
            <a:r>
              <a:rPr lang="de-DE" dirty="0"/>
              <a:t>Thema 4</a:t>
            </a:r>
          </a:p>
        </p:txBody>
      </p:sp>
      <p:sp>
        <p:nvSpPr>
          <p:cNvPr id="18" name="Inhaltsplatzhalter 16">
            <a:extLst>
              <a:ext uri="{FF2B5EF4-FFF2-40B4-BE49-F238E27FC236}">
                <a16:creationId xmlns:a16="http://schemas.microsoft.com/office/drawing/2014/main" id="{C39F7B8C-D472-426E-95D7-EC497B7AF737}"/>
              </a:ext>
            </a:extLst>
          </p:cNvPr>
          <p:cNvSpPr>
            <a:spLocks noGrp="1"/>
          </p:cNvSpPr>
          <p:nvPr>
            <p:ph sz="quarter" idx="17" hasCustomPrompt="1"/>
          </p:nvPr>
        </p:nvSpPr>
        <p:spPr>
          <a:xfrm>
            <a:off x="7195048" y="5187793"/>
            <a:ext cx="4587875" cy="376121"/>
          </a:xfrm>
        </p:spPr>
        <p:txBody>
          <a:bodyPr>
            <a:normAutofit/>
          </a:bodyPr>
          <a:lstStyle>
            <a:lvl1pPr marL="0" indent="0">
              <a:buNone/>
              <a:defRPr sz="2000"/>
            </a:lvl1pPr>
          </a:lstStyle>
          <a:p>
            <a:pPr lvl="0"/>
            <a:r>
              <a:rPr lang="de-DE" dirty="0"/>
              <a:t>Thema 5</a:t>
            </a:r>
          </a:p>
        </p:txBody>
      </p:sp>
      <p:cxnSp>
        <p:nvCxnSpPr>
          <p:cNvPr id="20" name="Gerader Verbinder 19">
            <a:extLst>
              <a:ext uri="{FF2B5EF4-FFF2-40B4-BE49-F238E27FC236}">
                <a16:creationId xmlns:a16="http://schemas.microsoft.com/office/drawing/2014/main" id="{A33B8A2F-4108-4F55-9934-5F8207E2EFC5}"/>
              </a:ext>
            </a:extLst>
          </p:cNvPr>
          <p:cNvCxnSpPr>
            <a:cxnSpLocks/>
            <a:stCxn id="8" idx="6"/>
            <a:endCxn id="14" idx="1"/>
          </p:cNvCxnSpPr>
          <p:nvPr userDrawn="1"/>
        </p:nvCxnSpPr>
        <p:spPr>
          <a:xfrm flipV="1">
            <a:off x="6389571" y="2354422"/>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501F2C5-DB9B-4741-873F-C49912E92341}"/>
              </a:ext>
            </a:extLst>
          </p:cNvPr>
          <p:cNvCxnSpPr>
            <a:cxnSpLocks/>
            <a:stCxn id="15" idx="3"/>
            <a:endCxn id="9" idx="2"/>
          </p:cNvCxnSpPr>
          <p:nvPr userDrawn="1"/>
        </p:nvCxnSpPr>
        <p:spPr>
          <a:xfrm>
            <a:off x="4996949" y="3109780"/>
            <a:ext cx="805481"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655532E-E204-4BC9-8284-7C0DEBCAB9EA}"/>
              </a:ext>
            </a:extLst>
          </p:cNvPr>
          <p:cNvCxnSpPr>
            <a:cxnSpLocks/>
            <a:stCxn id="10" idx="6"/>
            <a:endCxn id="16" idx="1"/>
          </p:cNvCxnSpPr>
          <p:nvPr userDrawn="1"/>
        </p:nvCxnSpPr>
        <p:spPr>
          <a:xfrm flipV="1">
            <a:off x="6389571" y="3865138"/>
            <a:ext cx="805478"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B2496FE-476A-4362-A78C-D8066FBBB759}"/>
              </a:ext>
            </a:extLst>
          </p:cNvPr>
          <p:cNvCxnSpPr>
            <a:cxnSpLocks/>
            <a:stCxn id="17" idx="3"/>
            <a:endCxn id="11" idx="2"/>
          </p:cNvCxnSpPr>
          <p:nvPr userDrawn="1"/>
        </p:nvCxnSpPr>
        <p:spPr>
          <a:xfrm>
            <a:off x="4996950" y="4620496"/>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2599D096-E6C0-40C6-9069-ED31C587FF08}"/>
              </a:ext>
            </a:extLst>
          </p:cNvPr>
          <p:cNvCxnSpPr>
            <a:cxnSpLocks/>
            <a:stCxn id="12" idx="6"/>
            <a:endCxn id="18" idx="1"/>
          </p:cNvCxnSpPr>
          <p:nvPr userDrawn="1"/>
        </p:nvCxnSpPr>
        <p:spPr>
          <a:xfrm flipV="1">
            <a:off x="6389570" y="5375854"/>
            <a:ext cx="805478" cy="2997"/>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itel 1">
            <a:extLst>
              <a:ext uri="{FF2B5EF4-FFF2-40B4-BE49-F238E27FC236}">
                <a16:creationId xmlns:a16="http://schemas.microsoft.com/office/drawing/2014/main" id="{0B1F39D8-6460-4CD6-94E1-E2DB65559C99}"/>
              </a:ext>
            </a:extLst>
          </p:cNvPr>
          <p:cNvSpPr>
            <a:spLocks noGrp="1"/>
          </p:cNvSpPr>
          <p:nvPr>
            <p:ph type="title"/>
          </p:nvPr>
        </p:nvSpPr>
        <p:spPr>
          <a:xfrm>
            <a:off x="838200" y="365126"/>
            <a:ext cx="7696200" cy="693848"/>
          </a:xfrm>
        </p:spPr>
        <p:txBody>
          <a:bodyPr/>
          <a:lstStyle>
            <a:lvl1pPr>
              <a:defRPr b="0"/>
            </a:lvl1pPr>
          </a:lstStyle>
          <a:p>
            <a:r>
              <a:rPr lang="de-DE" dirty="0"/>
              <a:t>Mastertitelformat bearbeiten</a:t>
            </a:r>
          </a:p>
        </p:txBody>
      </p:sp>
    </p:spTree>
    <p:extLst>
      <p:ext uri="{BB962C8B-B14F-4D97-AF65-F5344CB8AC3E}">
        <p14:creationId xmlns:p14="http://schemas.microsoft.com/office/powerpoint/2010/main" val="245101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6">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EB6668-5EE2-4C69-8FC8-7F4409A9A7B4}"/>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5" name="Grafik 4">
            <a:extLst>
              <a:ext uri="{FF2B5EF4-FFF2-40B4-BE49-F238E27FC236}">
                <a16:creationId xmlns:a16="http://schemas.microsoft.com/office/drawing/2014/main" id="{4AFE006C-A6FA-4E6B-A312-890C13A4F4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grpSp>
        <p:nvGrpSpPr>
          <p:cNvPr id="6" name="Gruppieren 5">
            <a:extLst>
              <a:ext uri="{FF2B5EF4-FFF2-40B4-BE49-F238E27FC236}">
                <a16:creationId xmlns:a16="http://schemas.microsoft.com/office/drawing/2014/main" id="{0515AB13-ECC5-4FC3-B0BF-B7BA4BFA487C}"/>
              </a:ext>
            </a:extLst>
          </p:cNvPr>
          <p:cNvGrpSpPr/>
          <p:nvPr userDrawn="1"/>
        </p:nvGrpSpPr>
        <p:grpSpPr>
          <a:xfrm>
            <a:off x="5802429" y="1247034"/>
            <a:ext cx="587142" cy="4363931"/>
            <a:chOff x="5265018" y="1174282"/>
            <a:chExt cx="587142" cy="4363931"/>
          </a:xfrm>
        </p:grpSpPr>
        <p:cxnSp>
          <p:nvCxnSpPr>
            <p:cNvPr id="7" name="Gerader Verbinder 6">
              <a:extLst>
                <a:ext uri="{FF2B5EF4-FFF2-40B4-BE49-F238E27FC236}">
                  <a16:creationId xmlns:a16="http://schemas.microsoft.com/office/drawing/2014/main" id="{2AAEECF1-F4CC-4377-8501-D66A2EEFF12D}"/>
                </a:ext>
              </a:extLst>
            </p:cNvPr>
            <p:cNvCxnSpPr>
              <a:cxnSpLocks/>
              <a:stCxn id="8" idx="4"/>
              <a:endCxn id="13" idx="0"/>
            </p:cNvCxnSpPr>
            <p:nvPr userDrawn="1"/>
          </p:nvCxnSpPr>
          <p:spPr>
            <a:xfrm flipH="1">
              <a:off x="5558589" y="1761423"/>
              <a:ext cx="1" cy="3189649"/>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CB7223B6-8F41-4E4A-92F9-B459FF40BADD}"/>
                </a:ext>
              </a:extLst>
            </p:cNvPr>
            <p:cNvSpPr/>
            <p:nvPr userDrawn="1"/>
          </p:nvSpPr>
          <p:spPr>
            <a:xfrm>
              <a:off x="5265019" y="1174282"/>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sp>
          <p:nvSpPr>
            <p:cNvPr id="9" name="Ellipse 8">
              <a:extLst>
                <a:ext uri="{FF2B5EF4-FFF2-40B4-BE49-F238E27FC236}">
                  <a16:creationId xmlns:a16="http://schemas.microsoft.com/office/drawing/2014/main" id="{0D7D843B-5FB3-44B1-B259-122DC7DCD896}"/>
                </a:ext>
              </a:extLst>
            </p:cNvPr>
            <p:cNvSpPr/>
            <p:nvPr userDrawn="1"/>
          </p:nvSpPr>
          <p:spPr>
            <a:xfrm>
              <a:off x="5265019" y="1929640"/>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sp>
          <p:nvSpPr>
            <p:cNvPr id="10" name="Ellipse 9">
              <a:extLst>
                <a:ext uri="{FF2B5EF4-FFF2-40B4-BE49-F238E27FC236}">
                  <a16:creationId xmlns:a16="http://schemas.microsoft.com/office/drawing/2014/main" id="{03AA9CB6-C27B-4D21-9B85-6CF09EF38D0C}"/>
                </a:ext>
              </a:extLst>
            </p:cNvPr>
            <p:cNvSpPr/>
            <p:nvPr userDrawn="1"/>
          </p:nvSpPr>
          <p:spPr>
            <a:xfrm>
              <a:off x="5265019" y="2684998"/>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03</a:t>
              </a:r>
            </a:p>
          </p:txBody>
        </p:sp>
        <p:sp>
          <p:nvSpPr>
            <p:cNvPr id="11" name="Ellipse 10">
              <a:extLst>
                <a:ext uri="{FF2B5EF4-FFF2-40B4-BE49-F238E27FC236}">
                  <a16:creationId xmlns:a16="http://schemas.microsoft.com/office/drawing/2014/main" id="{EFF3B932-0639-4300-85F4-14C65E67B012}"/>
                </a:ext>
              </a:extLst>
            </p:cNvPr>
            <p:cNvSpPr/>
            <p:nvPr userDrawn="1"/>
          </p:nvSpPr>
          <p:spPr>
            <a:xfrm>
              <a:off x="5265018" y="3440356"/>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12" name="Ellipse 11">
              <a:extLst>
                <a:ext uri="{FF2B5EF4-FFF2-40B4-BE49-F238E27FC236}">
                  <a16:creationId xmlns:a16="http://schemas.microsoft.com/office/drawing/2014/main" id="{9DBEE4E4-8A28-48DB-B8B0-15BA844C52AD}"/>
                </a:ext>
              </a:extLst>
            </p:cNvPr>
            <p:cNvSpPr/>
            <p:nvPr userDrawn="1"/>
          </p:nvSpPr>
          <p:spPr>
            <a:xfrm>
              <a:off x="5265018" y="4198710"/>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05</a:t>
              </a:r>
            </a:p>
          </p:txBody>
        </p:sp>
        <p:sp>
          <p:nvSpPr>
            <p:cNvPr id="13" name="Ellipse 12">
              <a:extLst>
                <a:ext uri="{FF2B5EF4-FFF2-40B4-BE49-F238E27FC236}">
                  <a16:creationId xmlns:a16="http://schemas.microsoft.com/office/drawing/2014/main" id="{7FA080FC-428C-4E59-8BB4-F94B75CAD53B}"/>
                </a:ext>
              </a:extLst>
            </p:cNvPr>
            <p:cNvSpPr/>
            <p:nvPr userDrawn="1"/>
          </p:nvSpPr>
          <p:spPr>
            <a:xfrm>
              <a:off x="5265018" y="4951072"/>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06</a:t>
              </a:r>
            </a:p>
          </p:txBody>
        </p:sp>
      </p:grpSp>
      <p:sp>
        <p:nvSpPr>
          <p:cNvPr id="14" name="Inhaltsplatzhalter 16">
            <a:extLst>
              <a:ext uri="{FF2B5EF4-FFF2-40B4-BE49-F238E27FC236}">
                <a16:creationId xmlns:a16="http://schemas.microsoft.com/office/drawing/2014/main" id="{91A97116-F203-4FCE-8725-A775CEEBF089}"/>
              </a:ext>
            </a:extLst>
          </p:cNvPr>
          <p:cNvSpPr>
            <a:spLocks noGrp="1"/>
          </p:cNvSpPr>
          <p:nvPr>
            <p:ph sz="quarter" idx="13" hasCustomPrompt="1"/>
          </p:nvPr>
        </p:nvSpPr>
        <p:spPr>
          <a:xfrm>
            <a:off x="7195050" y="1352543"/>
            <a:ext cx="4587875" cy="376121"/>
          </a:xfrm>
        </p:spPr>
        <p:txBody>
          <a:bodyPr>
            <a:normAutofit/>
          </a:bodyPr>
          <a:lstStyle>
            <a:lvl1pPr marL="0" indent="0">
              <a:buNone/>
              <a:defRPr sz="2000"/>
            </a:lvl1pPr>
          </a:lstStyle>
          <a:p>
            <a:pPr lvl="0"/>
            <a:r>
              <a:rPr lang="de-DE" dirty="0"/>
              <a:t>Thema 1</a:t>
            </a:r>
          </a:p>
        </p:txBody>
      </p:sp>
      <p:sp>
        <p:nvSpPr>
          <p:cNvPr id="15" name="Inhaltsplatzhalter 16">
            <a:extLst>
              <a:ext uri="{FF2B5EF4-FFF2-40B4-BE49-F238E27FC236}">
                <a16:creationId xmlns:a16="http://schemas.microsoft.com/office/drawing/2014/main" id="{1F1569B3-D138-43CA-8AE7-F25B9D4FA8DE}"/>
              </a:ext>
            </a:extLst>
          </p:cNvPr>
          <p:cNvSpPr>
            <a:spLocks noGrp="1"/>
          </p:cNvSpPr>
          <p:nvPr>
            <p:ph sz="quarter" idx="14" hasCustomPrompt="1"/>
          </p:nvPr>
        </p:nvSpPr>
        <p:spPr>
          <a:xfrm>
            <a:off x="409074" y="2107901"/>
            <a:ext cx="4587875" cy="376121"/>
          </a:xfrm>
        </p:spPr>
        <p:txBody>
          <a:bodyPr>
            <a:normAutofit/>
          </a:bodyPr>
          <a:lstStyle>
            <a:lvl1pPr marL="0" indent="0" algn="r">
              <a:buNone/>
              <a:defRPr sz="2000"/>
            </a:lvl1pPr>
          </a:lstStyle>
          <a:p>
            <a:pPr lvl="0"/>
            <a:r>
              <a:rPr lang="de-DE" dirty="0"/>
              <a:t>Thema 2</a:t>
            </a:r>
          </a:p>
        </p:txBody>
      </p:sp>
      <p:sp>
        <p:nvSpPr>
          <p:cNvPr id="16" name="Inhaltsplatzhalter 16">
            <a:extLst>
              <a:ext uri="{FF2B5EF4-FFF2-40B4-BE49-F238E27FC236}">
                <a16:creationId xmlns:a16="http://schemas.microsoft.com/office/drawing/2014/main" id="{96A8F066-70FF-4457-BA2C-6E5B5C359A79}"/>
              </a:ext>
            </a:extLst>
          </p:cNvPr>
          <p:cNvSpPr>
            <a:spLocks noGrp="1"/>
          </p:cNvSpPr>
          <p:nvPr>
            <p:ph sz="quarter" idx="15" hasCustomPrompt="1"/>
          </p:nvPr>
        </p:nvSpPr>
        <p:spPr>
          <a:xfrm>
            <a:off x="7195049" y="2863259"/>
            <a:ext cx="4587875" cy="376121"/>
          </a:xfrm>
        </p:spPr>
        <p:txBody>
          <a:bodyPr>
            <a:normAutofit/>
          </a:bodyPr>
          <a:lstStyle>
            <a:lvl1pPr marL="0" indent="0">
              <a:buNone/>
              <a:defRPr sz="2000"/>
            </a:lvl1pPr>
          </a:lstStyle>
          <a:p>
            <a:pPr lvl="0"/>
            <a:r>
              <a:rPr lang="de-DE" dirty="0"/>
              <a:t>Thema 3</a:t>
            </a:r>
          </a:p>
        </p:txBody>
      </p:sp>
      <p:sp>
        <p:nvSpPr>
          <p:cNvPr id="17" name="Inhaltsplatzhalter 16">
            <a:extLst>
              <a:ext uri="{FF2B5EF4-FFF2-40B4-BE49-F238E27FC236}">
                <a16:creationId xmlns:a16="http://schemas.microsoft.com/office/drawing/2014/main" id="{B8C4632E-6D90-4E6E-A41F-A3ABB47AE3C4}"/>
              </a:ext>
            </a:extLst>
          </p:cNvPr>
          <p:cNvSpPr>
            <a:spLocks noGrp="1"/>
          </p:cNvSpPr>
          <p:nvPr>
            <p:ph sz="quarter" idx="16" hasCustomPrompt="1"/>
          </p:nvPr>
        </p:nvSpPr>
        <p:spPr>
          <a:xfrm>
            <a:off x="409075" y="3618617"/>
            <a:ext cx="4587875" cy="376121"/>
          </a:xfrm>
        </p:spPr>
        <p:txBody>
          <a:bodyPr>
            <a:normAutofit/>
          </a:bodyPr>
          <a:lstStyle>
            <a:lvl1pPr marL="0" indent="0" algn="r">
              <a:buNone/>
              <a:defRPr sz="2000"/>
            </a:lvl1pPr>
          </a:lstStyle>
          <a:p>
            <a:pPr lvl="0"/>
            <a:r>
              <a:rPr lang="de-DE" dirty="0"/>
              <a:t>Thema 4</a:t>
            </a:r>
          </a:p>
        </p:txBody>
      </p:sp>
      <p:sp>
        <p:nvSpPr>
          <p:cNvPr id="18" name="Inhaltsplatzhalter 16">
            <a:extLst>
              <a:ext uri="{FF2B5EF4-FFF2-40B4-BE49-F238E27FC236}">
                <a16:creationId xmlns:a16="http://schemas.microsoft.com/office/drawing/2014/main" id="{C39F7B8C-D472-426E-95D7-EC497B7AF737}"/>
              </a:ext>
            </a:extLst>
          </p:cNvPr>
          <p:cNvSpPr>
            <a:spLocks noGrp="1"/>
          </p:cNvSpPr>
          <p:nvPr>
            <p:ph sz="quarter" idx="17" hasCustomPrompt="1"/>
          </p:nvPr>
        </p:nvSpPr>
        <p:spPr>
          <a:xfrm>
            <a:off x="7195048" y="4373975"/>
            <a:ext cx="4587875" cy="376121"/>
          </a:xfrm>
        </p:spPr>
        <p:txBody>
          <a:bodyPr>
            <a:normAutofit/>
          </a:bodyPr>
          <a:lstStyle>
            <a:lvl1pPr marL="0" indent="0">
              <a:buNone/>
              <a:defRPr sz="2000"/>
            </a:lvl1pPr>
          </a:lstStyle>
          <a:p>
            <a:pPr lvl="0"/>
            <a:r>
              <a:rPr lang="de-DE" dirty="0"/>
              <a:t>Thema 5</a:t>
            </a:r>
          </a:p>
        </p:txBody>
      </p:sp>
      <p:sp>
        <p:nvSpPr>
          <p:cNvPr id="19" name="Inhaltsplatzhalter 16">
            <a:extLst>
              <a:ext uri="{FF2B5EF4-FFF2-40B4-BE49-F238E27FC236}">
                <a16:creationId xmlns:a16="http://schemas.microsoft.com/office/drawing/2014/main" id="{1AFB0C8B-7D18-4947-B778-396ABC163324}"/>
              </a:ext>
            </a:extLst>
          </p:cNvPr>
          <p:cNvSpPr>
            <a:spLocks noGrp="1"/>
          </p:cNvSpPr>
          <p:nvPr>
            <p:ph sz="quarter" idx="18" hasCustomPrompt="1"/>
          </p:nvPr>
        </p:nvSpPr>
        <p:spPr>
          <a:xfrm>
            <a:off x="409075" y="5129333"/>
            <a:ext cx="4587875" cy="376121"/>
          </a:xfrm>
        </p:spPr>
        <p:txBody>
          <a:bodyPr>
            <a:normAutofit/>
          </a:bodyPr>
          <a:lstStyle>
            <a:lvl1pPr marL="0" indent="0" algn="r">
              <a:buNone/>
              <a:defRPr sz="2000"/>
            </a:lvl1pPr>
          </a:lstStyle>
          <a:p>
            <a:pPr lvl="0"/>
            <a:r>
              <a:rPr lang="de-DE" dirty="0"/>
              <a:t>Thema 6</a:t>
            </a:r>
          </a:p>
        </p:txBody>
      </p:sp>
      <p:cxnSp>
        <p:nvCxnSpPr>
          <p:cNvPr id="20" name="Gerader Verbinder 19">
            <a:extLst>
              <a:ext uri="{FF2B5EF4-FFF2-40B4-BE49-F238E27FC236}">
                <a16:creationId xmlns:a16="http://schemas.microsoft.com/office/drawing/2014/main" id="{A33B8A2F-4108-4F55-9934-5F8207E2EFC5}"/>
              </a:ext>
            </a:extLst>
          </p:cNvPr>
          <p:cNvCxnSpPr>
            <a:cxnSpLocks/>
            <a:stCxn id="8" idx="6"/>
            <a:endCxn id="14" idx="1"/>
          </p:cNvCxnSpPr>
          <p:nvPr userDrawn="1"/>
        </p:nvCxnSpPr>
        <p:spPr>
          <a:xfrm flipV="1">
            <a:off x="6389571" y="1540604"/>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501F2C5-DB9B-4741-873F-C49912E92341}"/>
              </a:ext>
            </a:extLst>
          </p:cNvPr>
          <p:cNvCxnSpPr>
            <a:cxnSpLocks/>
            <a:stCxn id="15" idx="3"/>
            <a:endCxn id="9" idx="2"/>
          </p:cNvCxnSpPr>
          <p:nvPr userDrawn="1"/>
        </p:nvCxnSpPr>
        <p:spPr>
          <a:xfrm>
            <a:off x="4996949" y="2295962"/>
            <a:ext cx="805481"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655532E-E204-4BC9-8284-7C0DEBCAB9EA}"/>
              </a:ext>
            </a:extLst>
          </p:cNvPr>
          <p:cNvCxnSpPr>
            <a:cxnSpLocks/>
            <a:stCxn id="10" idx="6"/>
            <a:endCxn id="16" idx="1"/>
          </p:cNvCxnSpPr>
          <p:nvPr userDrawn="1"/>
        </p:nvCxnSpPr>
        <p:spPr>
          <a:xfrm flipV="1">
            <a:off x="6389571" y="3051320"/>
            <a:ext cx="805478"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B2496FE-476A-4362-A78C-D8066FBBB759}"/>
              </a:ext>
            </a:extLst>
          </p:cNvPr>
          <p:cNvCxnSpPr>
            <a:cxnSpLocks/>
            <a:stCxn id="17" idx="3"/>
            <a:endCxn id="11" idx="2"/>
          </p:cNvCxnSpPr>
          <p:nvPr userDrawn="1"/>
        </p:nvCxnSpPr>
        <p:spPr>
          <a:xfrm>
            <a:off x="4996950" y="3806678"/>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2599D096-E6C0-40C6-9069-ED31C587FF08}"/>
              </a:ext>
            </a:extLst>
          </p:cNvPr>
          <p:cNvCxnSpPr>
            <a:cxnSpLocks/>
            <a:stCxn id="12" idx="6"/>
            <a:endCxn id="18" idx="1"/>
          </p:cNvCxnSpPr>
          <p:nvPr userDrawn="1"/>
        </p:nvCxnSpPr>
        <p:spPr>
          <a:xfrm flipV="1">
            <a:off x="6389570" y="4562036"/>
            <a:ext cx="805478" cy="2997"/>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5C55B85D-C2CA-41B7-93D1-2E68833E9586}"/>
              </a:ext>
            </a:extLst>
          </p:cNvPr>
          <p:cNvCxnSpPr>
            <a:cxnSpLocks/>
            <a:stCxn id="19" idx="3"/>
            <a:endCxn id="13" idx="2"/>
          </p:cNvCxnSpPr>
          <p:nvPr userDrawn="1"/>
        </p:nvCxnSpPr>
        <p:spPr>
          <a:xfrm>
            <a:off x="4996950" y="5317394"/>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itel 1">
            <a:extLst>
              <a:ext uri="{FF2B5EF4-FFF2-40B4-BE49-F238E27FC236}">
                <a16:creationId xmlns:a16="http://schemas.microsoft.com/office/drawing/2014/main" id="{0B1F39D8-6460-4CD6-94E1-E2DB65559C99}"/>
              </a:ext>
            </a:extLst>
          </p:cNvPr>
          <p:cNvSpPr>
            <a:spLocks noGrp="1"/>
          </p:cNvSpPr>
          <p:nvPr>
            <p:ph type="title"/>
          </p:nvPr>
        </p:nvSpPr>
        <p:spPr>
          <a:xfrm>
            <a:off x="838200" y="365126"/>
            <a:ext cx="7696200" cy="693848"/>
          </a:xfrm>
        </p:spPr>
        <p:txBody>
          <a:bodyPr/>
          <a:lstStyle>
            <a:lvl1pPr>
              <a:defRPr b="0"/>
            </a:lvl1pPr>
          </a:lstStyle>
          <a:p>
            <a:r>
              <a:rPr lang="de-DE" dirty="0"/>
              <a:t>Mastertitelformat bearbeiten</a:t>
            </a:r>
          </a:p>
        </p:txBody>
      </p:sp>
    </p:spTree>
    <p:extLst>
      <p:ext uri="{BB962C8B-B14F-4D97-AF65-F5344CB8AC3E}">
        <p14:creationId xmlns:p14="http://schemas.microsoft.com/office/powerpoint/2010/main" val="244624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man_Bran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2B02C1F-7622-4226-AA1E-9EC8C22F4B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9" r="10769"/>
          <a:stretch/>
        </p:blipFill>
        <p:spPr>
          <a:xfrm>
            <a:off x="-627970" y="1789656"/>
            <a:ext cx="6962503" cy="6962503"/>
          </a:xfrm>
          <a:prstGeom prst="ellipse">
            <a:avLst/>
          </a:prstGeom>
        </p:spPr>
      </p:pic>
      <p:sp>
        <p:nvSpPr>
          <p:cNvPr id="2" name="Titel 1">
            <a:extLst>
              <a:ext uri="{FF2B5EF4-FFF2-40B4-BE49-F238E27FC236}">
                <a16:creationId xmlns:a16="http://schemas.microsoft.com/office/drawing/2014/main" id="{8DBD8AB6-467F-40CB-8F6E-6FC6684C4E7A}"/>
              </a:ext>
            </a:extLst>
          </p:cNvPr>
          <p:cNvSpPr>
            <a:spLocks noGrp="1"/>
          </p:cNvSpPr>
          <p:nvPr>
            <p:ph type="title"/>
          </p:nvPr>
        </p:nvSpPr>
        <p:spPr>
          <a:xfrm>
            <a:off x="838200" y="365125"/>
            <a:ext cx="7696200"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E15ADB70-CDE9-4DC4-9ED0-1E33C2AAFA29}"/>
              </a:ext>
            </a:extLst>
          </p:cNvPr>
          <p:cNvSpPr>
            <a:spLocks noGrp="1"/>
          </p:cNvSpPr>
          <p:nvPr>
            <p:ph idx="1"/>
          </p:nvPr>
        </p:nvSpPr>
        <p:spPr>
          <a:xfrm>
            <a:off x="6574970" y="1747267"/>
            <a:ext cx="5031377" cy="4351338"/>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234786CD-15F3-44C7-B018-0FB891F1B731}"/>
              </a:ext>
            </a:extLst>
          </p:cNvPr>
          <p:cNvSpPr>
            <a:spLocks noGrp="1"/>
          </p:cNvSpPr>
          <p:nvPr>
            <p:ph type="sldNum" sz="quarter" idx="12"/>
          </p:nvPr>
        </p:nvSpPr>
        <p:spPr/>
        <p:txBody>
          <a:bodyPr/>
          <a:lstStyle/>
          <a:p>
            <a:fld id="{6E9B7916-0BD2-4723-B766-4B49B0A2A785}" type="slidenum">
              <a:rPr lang="de-DE" smtClean="0"/>
              <a:t>‹Nr.›</a:t>
            </a:fld>
            <a:endParaRPr lang="de-DE" dirty="0"/>
          </a:p>
        </p:txBody>
      </p:sp>
      <p:pic>
        <p:nvPicPr>
          <p:cNvPr id="9" name="Grafik 8">
            <a:extLst>
              <a:ext uri="{FF2B5EF4-FFF2-40B4-BE49-F238E27FC236}">
                <a16:creationId xmlns:a16="http://schemas.microsoft.com/office/drawing/2014/main" id="{E733575D-7413-4A39-BDEF-D01A17D553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2689833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man_Patien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2B02C1F-7622-4226-AA1E-9EC8C22F4B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98" r="10798"/>
          <a:stretch/>
        </p:blipFill>
        <p:spPr>
          <a:xfrm>
            <a:off x="-639978" y="1825625"/>
            <a:ext cx="6962400" cy="6962400"/>
          </a:xfrm>
          <a:prstGeom prst="ellipse">
            <a:avLst/>
          </a:prstGeom>
        </p:spPr>
      </p:pic>
      <p:sp>
        <p:nvSpPr>
          <p:cNvPr id="2" name="Titel 1">
            <a:extLst>
              <a:ext uri="{FF2B5EF4-FFF2-40B4-BE49-F238E27FC236}">
                <a16:creationId xmlns:a16="http://schemas.microsoft.com/office/drawing/2014/main" id="{8DBD8AB6-467F-40CB-8F6E-6FC6684C4E7A}"/>
              </a:ext>
            </a:extLst>
          </p:cNvPr>
          <p:cNvSpPr>
            <a:spLocks noGrp="1"/>
          </p:cNvSpPr>
          <p:nvPr>
            <p:ph type="title"/>
          </p:nvPr>
        </p:nvSpPr>
        <p:spPr>
          <a:xfrm>
            <a:off x="838200" y="365125"/>
            <a:ext cx="7704909"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E15ADB70-CDE9-4DC4-9ED0-1E33C2AAFA29}"/>
              </a:ext>
            </a:extLst>
          </p:cNvPr>
          <p:cNvSpPr>
            <a:spLocks noGrp="1"/>
          </p:cNvSpPr>
          <p:nvPr>
            <p:ph idx="1"/>
          </p:nvPr>
        </p:nvSpPr>
        <p:spPr>
          <a:xfrm>
            <a:off x="6322422" y="1825625"/>
            <a:ext cx="503137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234786CD-15F3-44C7-B018-0FB891F1B731}"/>
              </a:ext>
            </a:extLst>
          </p:cNvPr>
          <p:cNvSpPr>
            <a:spLocks noGrp="1"/>
          </p:cNvSpPr>
          <p:nvPr>
            <p:ph type="sldNum" sz="quarter" idx="12"/>
          </p:nvPr>
        </p:nvSpPr>
        <p:spPr/>
        <p:txBody>
          <a:bodyPr/>
          <a:lstStyle/>
          <a:p>
            <a:fld id="{6E9B7916-0BD2-4723-B766-4B49B0A2A785}" type="slidenum">
              <a:rPr lang="de-DE" smtClean="0"/>
              <a:t>‹Nr.›</a:t>
            </a:fld>
            <a:endParaRPr lang="de-DE" dirty="0"/>
          </a:p>
        </p:txBody>
      </p:sp>
      <p:pic>
        <p:nvPicPr>
          <p:cNvPr id="7" name="Grafik 6">
            <a:extLst>
              <a:ext uri="{FF2B5EF4-FFF2-40B4-BE49-F238E27FC236}">
                <a16:creationId xmlns:a16="http://schemas.microsoft.com/office/drawing/2014/main" id="{8D1F2292-8B80-4508-9F10-EFA2B936E7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298679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man_Lifestyl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2B02C1F-7622-4226-AA1E-9EC8C22F4B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68" r="11168"/>
          <a:stretch/>
        </p:blipFill>
        <p:spPr>
          <a:xfrm>
            <a:off x="-597589" y="1747267"/>
            <a:ext cx="6962400" cy="6962400"/>
          </a:xfrm>
          <a:prstGeom prst="ellipse">
            <a:avLst/>
          </a:prstGeom>
        </p:spPr>
      </p:pic>
      <p:sp>
        <p:nvSpPr>
          <p:cNvPr id="2" name="Titel 1">
            <a:extLst>
              <a:ext uri="{FF2B5EF4-FFF2-40B4-BE49-F238E27FC236}">
                <a16:creationId xmlns:a16="http://schemas.microsoft.com/office/drawing/2014/main" id="{8DBD8AB6-467F-40CB-8F6E-6FC6684C4E7A}"/>
              </a:ext>
            </a:extLst>
          </p:cNvPr>
          <p:cNvSpPr>
            <a:spLocks noGrp="1"/>
          </p:cNvSpPr>
          <p:nvPr>
            <p:ph type="title"/>
          </p:nvPr>
        </p:nvSpPr>
        <p:spPr>
          <a:xfrm>
            <a:off x="838200" y="365125"/>
            <a:ext cx="7687491"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E15ADB70-CDE9-4DC4-9ED0-1E33C2AAFA29}"/>
              </a:ext>
            </a:extLst>
          </p:cNvPr>
          <p:cNvSpPr>
            <a:spLocks noGrp="1"/>
          </p:cNvSpPr>
          <p:nvPr>
            <p:ph idx="1"/>
          </p:nvPr>
        </p:nvSpPr>
        <p:spPr>
          <a:xfrm>
            <a:off x="6609805" y="1747267"/>
            <a:ext cx="5031377" cy="4351338"/>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234786CD-15F3-44C7-B018-0FB891F1B731}"/>
              </a:ext>
            </a:extLst>
          </p:cNvPr>
          <p:cNvSpPr>
            <a:spLocks noGrp="1"/>
          </p:cNvSpPr>
          <p:nvPr>
            <p:ph type="sldNum" sz="quarter" idx="12"/>
          </p:nvPr>
        </p:nvSpPr>
        <p:spPr/>
        <p:txBody>
          <a:bodyPr/>
          <a:lstStyle/>
          <a:p>
            <a:fld id="{6E9B7916-0BD2-4723-B766-4B49B0A2A785}" type="slidenum">
              <a:rPr lang="de-DE" smtClean="0"/>
              <a:t>‹Nr.›</a:t>
            </a:fld>
            <a:endParaRPr lang="de-DE" dirty="0"/>
          </a:p>
        </p:txBody>
      </p:sp>
      <p:pic>
        <p:nvPicPr>
          <p:cNvPr id="7" name="Grafik 6">
            <a:extLst>
              <a:ext uri="{FF2B5EF4-FFF2-40B4-BE49-F238E27FC236}">
                <a16:creationId xmlns:a16="http://schemas.microsoft.com/office/drawing/2014/main" id="{E0E115E4-9517-4A20-B4D2-A06AA14930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195105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idman_Medica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2B02C1F-7622-4226-AA1E-9EC8C22F4B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67" r="11567"/>
          <a:stretch/>
        </p:blipFill>
        <p:spPr>
          <a:xfrm>
            <a:off x="-603644" y="1747267"/>
            <a:ext cx="6962400" cy="6962400"/>
          </a:xfrm>
          <a:prstGeom prst="ellipse">
            <a:avLst/>
          </a:prstGeom>
        </p:spPr>
      </p:pic>
      <p:sp>
        <p:nvSpPr>
          <p:cNvPr id="2" name="Titel 1">
            <a:extLst>
              <a:ext uri="{FF2B5EF4-FFF2-40B4-BE49-F238E27FC236}">
                <a16:creationId xmlns:a16="http://schemas.microsoft.com/office/drawing/2014/main" id="{8DBD8AB6-467F-40CB-8F6E-6FC6684C4E7A}"/>
              </a:ext>
            </a:extLst>
          </p:cNvPr>
          <p:cNvSpPr>
            <a:spLocks noGrp="1"/>
          </p:cNvSpPr>
          <p:nvPr>
            <p:ph type="title"/>
          </p:nvPr>
        </p:nvSpPr>
        <p:spPr>
          <a:xfrm>
            <a:off x="838200" y="365125"/>
            <a:ext cx="7686675"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E15ADB70-CDE9-4DC4-9ED0-1E33C2AAFA29}"/>
              </a:ext>
            </a:extLst>
          </p:cNvPr>
          <p:cNvSpPr>
            <a:spLocks noGrp="1"/>
          </p:cNvSpPr>
          <p:nvPr>
            <p:ph idx="1"/>
          </p:nvPr>
        </p:nvSpPr>
        <p:spPr>
          <a:xfrm>
            <a:off x="6644639" y="1747267"/>
            <a:ext cx="5031377" cy="4351338"/>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234786CD-15F3-44C7-B018-0FB891F1B731}"/>
              </a:ext>
            </a:extLst>
          </p:cNvPr>
          <p:cNvSpPr>
            <a:spLocks noGrp="1"/>
          </p:cNvSpPr>
          <p:nvPr>
            <p:ph type="sldNum" sz="quarter" idx="12"/>
          </p:nvPr>
        </p:nvSpPr>
        <p:spPr/>
        <p:txBody>
          <a:bodyPr/>
          <a:lstStyle/>
          <a:p>
            <a:fld id="{6E9B7916-0BD2-4723-B766-4B49B0A2A785}" type="slidenum">
              <a:rPr lang="de-DE" smtClean="0"/>
              <a:t>‹Nr.›</a:t>
            </a:fld>
            <a:endParaRPr lang="de-DE" dirty="0"/>
          </a:p>
        </p:txBody>
      </p:sp>
      <p:pic>
        <p:nvPicPr>
          <p:cNvPr id="7" name="Grafik 6">
            <a:extLst>
              <a:ext uri="{FF2B5EF4-FFF2-40B4-BE49-F238E27FC236}">
                <a16:creationId xmlns:a16="http://schemas.microsoft.com/office/drawing/2014/main" id="{DA58636E-06FC-4C5A-A3EB-BAE20E41B7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157732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_Bra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0D7F6-FB40-4EAB-B255-F621114FA5D3}"/>
              </a:ext>
            </a:extLst>
          </p:cNvPr>
          <p:cNvSpPr>
            <a:spLocks noGrp="1"/>
          </p:cNvSpPr>
          <p:nvPr>
            <p:ph type="title"/>
          </p:nvPr>
        </p:nvSpPr>
        <p:spPr>
          <a:xfrm>
            <a:off x="838200" y="365125"/>
            <a:ext cx="7639050" cy="1325563"/>
          </a:xfrm>
        </p:spPr>
        <p:txBody>
          <a:bodyPr/>
          <a:lstStyle>
            <a:lvl1pPr>
              <a:defRPr b="0"/>
            </a:lvl1pPr>
          </a:lstStyle>
          <a:p>
            <a:r>
              <a:rPr lang="de-DE" dirty="0"/>
              <a:t>Mastertitelformat bearbeiten</a:t>
            </a:r>
          </a:p>
        </p:txBody>
      </p:sp>
      <p:sp>
        <p:nvSpPr>
          <p:cNvPr id="5" name="Foliennummernplatzhalter 4">
            <a:extLst>
              <a:ext uri="{FF2B5EF4-FFF2-40B4-BE49-F238E27FC236}">
                <a16:creationId xmlns:a16="http://schemas.microsoft.com/office/drawing/2014/main" id="{CD70A9FB-004F-4765-9BB1-079F593DDEF4}"/>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6" name="Grafik 5">
            <a:extLst>
              <a:ext uri="{FF2B5EF4-FFF2-40B4-BE49-F238E27FC236}">
                <a16:creationId xmlns:a16="http://schemas.microsoft.com/office/drawing/2014/main" id="{A93722CD-1FFD-4A31-A40D-D6D14E3D5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
        <p:nvSpPr>
          <p:cNvPr id="8" name="Inhaltsplatzhalter 7">
            <a:extLst>
              <a:ext uri="{FF2B5EF4-FFF2-40B4-BE49-F238E27FC236}">
                <a16:creationId xmlns:a16="http://schemas.microsoft.com/office/drawing/2014/main" id="{112D4451-A015-4F34-B29C-5E19C3B2770C}"/>
              </a:ext>
            </a:extLst>
          </p:cNvPr>
          <p:cNvSpPr>
            <a:spLocks noGrp="1"/>
          </p:cNvSpPr>
          <p:nvPr>
            <p:ph sz="quarter" idx="13"/>
          </p:nvPr>
        </p:nvSpPr>
        <p:spPr>
          <a:xfrm>
            <a:off x="838200" y="1781175"/>
            <a:ext cx="10515600" cy="43624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55890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alt2_Bra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59CF8-534C-4582-B128-2882FBF178EA}"/>
              </a:ext>
            </a:extLst>
          </p:cNvPr>
          <p:cNvSpPr>
            <a:spLocks noGrp="1"/>
          </p:cNvSpPr>
          <p:nvPr>
            <p:ph type="title"/>
          </p:nvPr>
        </p:nvSpPr>
        <p:spPr>
          <a:xfrm>
            <a:off x="838200" y="365125"/>
            <a:ext cx="7699513"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F72128BE-7A40-4CAA-B600-BC0F4046E48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0056576-9F8E-414C-A4DC-8467E200C08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B0EB24BF-5069-44F8-AEC4-68363CD323D2}"/>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8" name="Grafik 7">
            <a:extLst>
              <a:ext uri="{FF2B5EF4-FFF2-40B4-BE49-F238E27FC236}">
                <a16:creationId xmlns:a16="http://schemas.microsoft.com/office/drawing/2014/main" id="{2A005DCE-9B96-4107-A989-404C3BD17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19500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_Bran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EB6668-5EE2-4C69-8FC8-7F4409A9A7B4}"/>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5" name="Grafik 4">
            <a:extLst>
              <a:ext uri="{FF2B5EF4-FFF2-40B4-BE49-F238E27FC236}">
                <a16:creationId xmlns:a16="http://schemas.microsoft.com/office/drawing/2014/main" id="{4AFE006C-A6FA-4E6B-A312-890C13A4F4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297990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Patien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12C1E3-266B-4076-A413-CB77ED681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451"/>
          <a:stretch/>
        </p:blipFill>
        <p:spPr>
          <a:xfrm>
            <a:off x="-1" y="-163"/>
            <a:ext cx="12191999" cy="6858163"/>
          </a:xfrm>
          <a:prstGeom prst="rect">
            <a:avLst/>
          </a:prstGeom>
        </p:spPr>
      </p:pic>
      <p:sp>
        <p:nvSpPr>
          <p:cNvPr id="6" name="Foliennummernplatzhalter 5">
            <a:extLst>
              <a:ext uri="{FF2B5EF4-FFF2-40B4-BE49-F238E27FC236}">
                <a16:creationId xmlns:a16="http://schemas.microsoft.com/office/drawing/2014/main" id="{93B8D22C-B0ED-4203-9C9C-F54882AF5918}"/>
              </a:ext>
            </a:extLst>
          </p:cNvPr>
          <p:cNvSpPr>
            <a:spLocks noGrp="1"/>
          </p:cNvSpPr>
          <p:nvPr>
            <p:ph type="sldNum" sz="quarter" idx="12"/>
          </p:nvPr>
        </p:nvSpPr>
        <p:spPr/>
        <p:txBody>
          <a:bodyPr/>
          <a:lstStyle/>
          <a:p>
            <a:fld id="{6E9B7916-0BD2-4723-B766-4B49B0A2A785}" type="slidenum">
              <a:rPr lang="de-DE" smtClean="0"/>
              <a:t>‹Nr.›</a:t>
            </a:fld>
            <a:endParaRPr lang="de-DE"/>
          </a:p>
        </p:txBody>
      </p:sp>
      <p:sp>
        <p:nvSpPr>
          <p:cNvPr id="14" name="Ellipse 13">
            <a:extLst>
              <a:ext uri="{FF2B5EF4-FFF2-40B4-BE49-F238E27FC236}">
                <a16:creationId xmlns:a16="http://schemas.microsoft.com/office/drawing/2014/main" id="{3F07C6FA-172C-4950-B872-F857AECC38DE}"/>
              </a:ext>
            </a:extLst>
          </p:cNvPr>
          <p:cNvSpPr/>
          <p:nvPr userDrawn="1"/>
        </p:nvSpPr>
        <p:spPr>
          <a:xfrm>
            <a:off x="1665339" y="-958591"/>
            <a:ext cx="8861322" cy="877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32A188B-251F-44D3-8AC5-9109261E4D4A}"/>
              </a:ext>
            </a:extLst>
          </p:cNvPr>
          <p:cNvSpPr>
            <a:spLocks noGrp="1"/>
          </p:cNvSpPr>
          <p:nvPr>
            <p:ph type="title"/>
          </p:nvPr>
        </p:nvSpPr>
        <p:spPr>
          <a:xfrm>
            <a:off x="2579342" y="1430907"/>
            <a:ext cx="7033315" cy="2852737"/>
          </a:xfrm>
        </p:spPr>
        <p:txBody>
          <a:bodyPr anchor="ctr"/>
          <a:lstStyle>
            <a:lvl1pPr algn="ctr">
              <a:defRPr sz="6000"/>
            </a:lvl1pPr>
          </a:lstStyle>
          <a:p>
            <a:r>
              <a:rPr lang="de-DE" dirty="0"/>
              <a:t>Mastertitelformat bearbeiten</a:t>
            </a:r>
          </a:p>
        </p:txBody>
      </p:sp>
      <p:sp>
        <p:nvSpPr>
          <p:cNvPr id="3" name="Textplatzhalter 2">
            <a:extLst>
              <a:ext uri="{FF2B5EF4-FFF2-40B4-BE49-F238E27FC236}">
                <a16:creationId xmlns:a16="http://schemas.microsoft.com/office/drawing/2014/main" id="{20A0385D-30AA-44F6-A96A-C71EFB6EF79E}"/>
              </a:ext>
            </a:extLst>
          </p:cNvPr>
          <p:cNvSpPr>
            <a:spLocks noGrp="1"/>
          </p:cNvSpPr>
          <p:nvPr>
            <p:ph type="body" idx="1"/>
          </p:nvPr>
        </p:nvSpPr>
        <p:spPr>
          <a:xfrm>
            <a:off x="2579342" y="4310632"/>
            <a:ext cx="703331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9" name="Grafik 18">
            <a:extLst>
              <a:ext uri="{FF2B5EF4-FFF2-40B4-BE49-F238E27FC236}">
                <a16:creationId xmlns:a16="http://schemas.microsoft.com/office/drawing/2014/main" id="{46BED93B-086F-4146-B676-D0957BC321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8277" y="308545"/>
            <a:ext cx="3636271" cy="813818"/>
          </a:xfrm>
          <a:prstGeom prst="rect">
            <a:avLst/>
          </a:prstGeom>
        </p:spPr>
      </p:pic>
    </p:spTree>
    <p:extLst>
      <p:ext uri="{BB962C8B-B14F-4D97-AF65-F5344CB8AC3E}">
        <p14:creationId xmlns:p14="http://schemas.microsoft.com/office/powerpoint/2010/main" val="55821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_Bra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DE1DC-A46D-497A-8681-36A928547FB8}"/>
              </a:ext>
            </a:extLst>
          </p:cNvPr>
          <p:cNvSpPr>
            <a:spLocks noGrp="1"/>
          </p:cNvSpPr>
          <p:nvPr>
            <p:ph type="title"/>
          </p:nvPr>
        </p:nvSpPr>
        <p:spPr>
          <a:xfrm>
            <a:off x="6096001" y="1122363"/>
            <a:ext cx="5257800" cy="1223167"/>
          </a:xfrm>
        </p:spPr>
        <p:txBody>
          <a:bodyPr anchor="b"/>
          <a:lstStyle>
            <a:lvl1pPr>
              <a:defRPr sz="3200"/>
            </a:lvl1pPr>
          </a:lstStyle>
          <a:p>
            <a:r>
              <a:rPr lang="de-DE"/>
              <a:t>Mastertitelformat bearbeiten</a:t>
            </a:r>
          </a:p>
        </p:txBody>
      </p:sp>
      <p:sp>
        <p:nvSpPr>
          <p:cNvPr id="4" name="Textplatzhalter 3">
            <a:extLst>
              <a:ext uri="{FF2B5EF4-FFF2-40B4-BE49-F238E27FC236}">
                <a16:creationId xmlns:a16="http://schemas.microsoft.com/office/drawing/2014/main" id="{82A9125C-5F74-462A-8384-04DC4AA49644}"/>
              </a:ext>
            </a:extLst>
          </p:cNvPr>
          <p:cNvSpPr>
            <a:spLocks noGrp="1"/>
          </p:cNvSpPr>
          <p:nvPr>
            <p:ph type="body" sz="half" idx="2"/>
          </p:nvPr>
        </p:nvSpPr>
        <p:spPr>
          <a:xfrm>
            <a:off x="6096001" y="2544761"/>
            <a:ext cx="5257800" cy="3612357"/>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5ED04937-EA28-46EC-8772-D3C5864F5EC1}"/>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8" name="Grafik 7">
            <a:extLst>
              <a:ext uri="{FF2B5EF4-FFF2-40B4-BE49-F238E27FC236}">
                <a16:creationId xmlns:a16="http://schemas.microsoft.com/office/drawing/2014/main" id="{BE2C2498-78B2-4482-8393-3AB0898CF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
        <p:nvSpPr>
          <p:cNvPr id="10" name="Bildplatzhalter 9">
            <a:extLst>
              <a:ext uri="{FF2B5EF4-FFF2-40B4-BE49-F238E27FC236}">
                <a16:creationId xmlns:a16="http://schemas.microsoft.com/office/drawing/2014/main" id="{2D508CFF-A6CF-43F9-9DB4-761063F05E2B}"/>
              </a:ext>
            </a:extLst>
          </p:cNvPr>
          <p:cNvSpPr>
            <a:spLocks noGrp="1"/>
          </p:cNvSpPr>
          <p:nvPr>
            <p:ph type="pic" sz="quarter" idx="13"/>
          </p:nvPr>
        </p:nvSpPr>
        <p:spPr>
          <a:xfrm>
            <a:off x="423570" y="745332"/>
            <a:ext cx="5412186" cy="5411788"/>
          </a:xfrm>
          <a:prstGeom prst="ellipse">
            <a:avLst/>
          </a:prstGeom>
          <a:solidFill>
            <a:srgbClr val="B1B2B3"/>
          </a:solidFill>
        </p:spPr>
        <p:txBody>
          <a:bodyPr/>
          <a:lstStyle/>
          <a:p>
            <a:endParaRPr lang="de-DE"/>
          </a:p>
        </p:txBody>
      </p:sp>
      <p:sp>
        <p:nvSpPr>
          <p:cNvPr id="6" name="Rechteck 5">
            <a:extLst>
              <a:ext uri="{FF2B5EF4-FFF2-40B4-BE49-F238E27FC236}">
                <a16:creationId xmlns:a16="http://schemas.microsoft.com/office/drawing/2014/main" id="{93D89E8A-0A6E-4F5E-903E-EB3699F499E5}"/>
              </a:ext>
            </a:extLst>
          </p:cNvPr>
          <p:cNvSpPr/>
          <p:nvPr userDrawn="1"/>
        </p:nvSpPr>
        <p:spPr>
          <a:xfrm>
            <a:off x="6096001" y="2422286"/>
            <a:ext cx="5257799" cy="45719"/>
          </a:xfrm>
          <a:prstGeom prst="rect">
            <a:avLst/>
          </a:prstGeom>
          <a:gradFill flip="none" rotWithShape="1">
            <a:gsLst>
              <a:gs pos="0">
                <a:srgbClr val="FFEF2C"/>
              </a:gs>
              <a:gs pos="50000">
                <a:srgbClr val="AFCC45"/>
              </a:gs>
              <a:gs pos="100000">
                <a:srgbClr val="5FC4E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1194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2_Bran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F8E5BDC6-0739-40B2-8E9B-779AE4B6DE02}"/>
              </a:ext>
            </a:extLst>
          </p:cNvPr>
          <p:cNvSpPr/>
          <p:nvPr userDrawn="1"/>
        </p:nvSpPr>
        <p:spPr>
          <a:xfrm>
            <a:off x="-705396" y="1825624"/>
            <a:ext cx="6966857" cy="69668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DBD8AB6-467F-40CB-8F6E-6FC6684C4E7A}"/>
              </a:ext>
            </a:extLst>
          </p:cNvPr>
          <p:cNvSpPr>
            <a:spLocks noGrp="1"/>
          </p:cNvSpPr>
          <p:nvPr>
            <p:ph type="title"/>
          </p:nvPr>
        </p:nvSpPr>
        <p:spPr>
          <a:xfrm>
            <a:off x="838200" y="365125"/>
            <a:ext cx="7704909"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E15ADB70-CDE9-4DC4-9ED0-1E33C2AAFA29}"/>
              </a:ext>
            </a:extLst>
          </p:cNvPr>
          <p:cNvSpPr>
            <a:spLocks noGrp="1"/>
          </p:cNvSpPr>
          <p:nvPr>
            <p:ph idx="1"/>
          </p:nvPr>
        </p:nvSpPr>
        <p:spPr>
          <a:xfrm>
            <a:off x="6322422" y="1825625"/>
            <a:ext cx="503137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234786CD-15F3-44C7-B018-0FB891F1B731}"/>
              </a:ext>
            </a:extLst>
          </p:cNvPr>
          <p:cNvSpPr>
            <a:spLocks noGrp="1"/>
          </p:cNvSpPr>
          <p:nvPr>
            <p:ph type="sldNum" sz="quarter" idx="12"/>
          </p:nvPr>
        </p:nvSpPr>
        <p:spPr/>
        <p:txBody>
          <a:bodyPr/>
          <a:lstStyle/>
          <a:p>
            <a:fld id="{6E9B7916-0BD2-4723-B766-4B49B0A2A785}" type="slidenum">
              <a:rPr lang="de-DE" smtClean="0"/>
              <a:t>‹Nr.›</a:t>
            </a:fld>
            <a:endParaRPr lang="de-DE" dirty="0"/>
          </a:p>
        </p:txBody>
      </p:sp>
      <p:sp>
        <p:nvSpPr>
          <p:cNvPr id="10" name="Bildplatzhalter 9">
            <a:extLst>
              <a:ext uri="{FF2B5EF4-FFF2-40B4-BE49-F238E27FC236}">
                <a16:creationId xmlns:a16="http://schemas.microsoft.com/office/drawing/2014/main" id="{F36913C8-928F-482D-AD80-AFA13BE38CD2}"/>
              </a:ext>
            </a:extLst>
          </p:cNvPr>
          <p:cNvSpPr>
            <a:spLocks noGrp="1"/>
          </p:cNvSpPr>
          <p:nvPr>
            <p:ph type="pic" sz="quarter" idx="13"/>
          </p:nvPr>
        </p:nvSpPr>
        <p:spPr>
          <a:xfrm>
            <a:off x="-705395" y="1825625"/>
            <a:ext cx="6966857" cy="6966856"/>
          </a:xfrm>
          <a:prstGeom prst="ellipse">
            <a:avLst/>
          </a:prstGeom>
        </p:spPr>
        <p:txBody>
          <a:bodyPr/>
          <a:lstStyle/>
          <a:p>
            <a:endParaRPr lang="de-DE" dirty="0"/>
          </a:p>
        </p:txBody>
      </p:sp>
      <p:pic>
        <p:nvPicPr>
          <p:cNvPr id="11" name="Grafik 10">
            <a:extLst>
              <a:ext uri="{FF2B5EF4-FFF2-40B4-BE49-F238E27FC236}">
                <a16:creationId xmlns:a16="http://schemas.microsoft.com/office/drawing/2014/main" id="{80E672B7-4082-4A97-86CB-6CC44AB924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700231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_Colorbar_Pati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0D7F6-FB40-4EAB-B255-F621114FA5D3}"/>
              </a:ext>
            </a:extLst>
          </p:cNvPr>
          <p:cNvSpPr>
            <a:spLocks noGrp="1"/>
          </p:cNvSpPr>
          <p:nvPr>
            <p:ph type="title"/>
          </p:nvPr>
        </p:nvSpPr>
        <p:spPr>
          <a:xfrm>
            <a:off x="838199" y="365125"/>
            <a:ext cx="10515599" cy="1325563"/>
          </a:xfrm>
        </p:spPr>
        <p:txBody>
          <a:bodyPr/>
          <a:lstStyle>
            <a:lvl1pPr>
              <a:defRPr b="0"/>
            </a:lvl1pPr>
          </a:lstStyle>
          <a:p>
            <a:r>
              <a:rPr lang="de-DE" dirty="0"/>
              <a:t>Mastertitelformat bearbeiten</a:t>
            </a:r>
          </a:p>
        </p:txBody>
      </p:sp>
      <p:sp>
        <p:nvSpPr>
          <p:cNvPr id="8" name="Inhaltsplatzhalter 7">
            <a:extLst>
              <a:ext uri="{FF2B5EF4-FFF2-40B4-BE49-F238E27FC236}">
                <a16:creationId xmlns:a16="http://schemas.microsoft.com/office/drawing/2014/main" id="{112D4451-A015-4F34-B29C-5E19C3B2770C}"/>
              </a:ext>
            </a:extLst>
          </p:cNvPr>
          <p:cNvSpPr>
            <a:spLocks noGrp="1"/>
          </p:cNvSpPr>
          <p:nvPr>
            <p:ph sz="quarter" idx="13"/>
          </p:nvPr>
        </p:nvSpPr>
        <p:spPr>
          <a:xfrm>
            <a:off x="838200" y="1781175"/>
            <a:ext cx="10515600" cy="39358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Grafik 6">
            <a:extLst>
              <a:ext uri="{FF2B5EF4-FFF2-40B4-BE49-F238E27FC236}">
                <a16:creationId xmlns:a16="http://schemas.microsoft.com/office/drawing/2014/main" id="{7B15EC68-C6D8-48A6-854F-FF961A263A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7007"/>
            <a:ext cx="11621382" cy="877026"/>
          </a:xfrm>
          <a:prstGeom prst="rect">
            <a:avLst/>
          </a:prstGeom>
        </p:spPr>
      </p:pic>
    </p:spTree>
    <p:extLst>
      <p:ext uri="{BB962C8B-B14F-4D97-AF65-F5344CB8AC3E}">
        <p14:creationId xmlns:p14="http://schemas.microsoft.com/office/powerpoint/2010/main" val="3850531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_Colorbar_Lifesty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0D7F6-FB40-4EAB-B255-F621114FA5D3}"/>
              </a:ext>
            </a:extLst>
          </p:cNvPr>
          <p:cNvSpPr>
            <a:spLocks noGrp="1"/>
          </p:cNvSpPr>
          <p:nvPr>
            <p:ph type="title"/>
          </p:nvPr>
        </p:nvSpPr>
        <p:spPr>
          <a:xfrm>
            <a:off x="838199" y="365125"/>
            <a:ext cx="10515599" cy="1325563"/>
          </a:xfrm>
        </p:spPr>
        <p:txBody>
          <a:bodyPr/>
          <a:lstStyle>
            <a:lvl1pPr>
              <a:defRPr b="0"/>
            </a:lvl1pPr>
          </a:lstStyle>
          <a:p>
            <a:r>
              <a:rPr lang="de-DE" dirty="0"/>
              <a:t>Mastertitelformat bearbeiten</a:t>
            </a:r>
          </a:p>
        </p:txBody>
      </p:sp>
      <p:sp>
        <p:nvSpPr>
          <p:cNvPr id="8" name="Inhaltsplatzhalter 7">
            <a:extLst>
              <a:ext uri="{FF2B5EF4-FFF2-40B4-BE49-F238E27FC236}">
                <a16:creationId xmlns:a16="http://schemas.microsoft.com/office/drawing/2014/main" id="{112D4451-A015-4F34-B29C-5E19C3B2770C}"/>
              </a:ext>
            </a:extLst>
          </p:cNvPr>
          <p:cNvSpPr>
            <a:spLocks noGrp="1"/>
          </p:cNvSpPr>
          <p:nvPr>
            <p:ph sz="quarter" idx="13"/>
          </p:nvPr>
        </p:nvSpPr>
        <p:spPr>
          <a:xfrm>
            <a:off x="838200" y="1781175"/>
            <a:ext cx="10515600" cy="39358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5" name="Grafik 4">
            <a:extLst>
              <a:ext uri="{FF2B5EF4-FFF2-40B4-BE49-F238E27FC236}">
                <a16:creationId xmlns:a16="http://schemas.microsoft.com/office/drawing/2014/main" id="{8F361C38-02CE-4A6E-A5C7-0BA9A8B14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70"/>
          </a:xfrm>
          <a:prstGeom prst="rect">
            <a:avLst/>
          </a:prstGeom>
        </p:spPr>
      </p:pic>
    </p:spTree>
    <p:extLst>
      <p:ext uri="{BB962C8B-B14F-4D97-AF65-F5344CB8AC3E}">
        <p14:creationId xmlns:p14="http://schemas.microsoft.com/office/powerpoint/2010/main" val="343747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_Colorbar_Medic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0D7F6-FB40-4EAB-B255-F621114FA5D3}"/>
              </a:ext>
            </a:extLst>
          </p:cNvPr>
          <p:cNvSpPr>
            <a:spLocks noGrp="1"/>
          </p:cNvSpPr>
          <p:nvPr>
            <p:ph type="title"/>
          </p:nvPr>
        </p:nvSpPr>
        <p:spPr>
          <a:xfrm>
            <a:off x="838199" y="365125"/>
            <a:ext cx="10515599" cy="1325563"/>
          </a:xfrm>
        </p:spPr>
        <p:txBody>
          <a:bodyPr/>
          <a:lstStyle>
            <a:lvl1pPr>
              <a:defRPr b="0"/>
            </a:lvl1pPr>
          </a:lstStyle>
          <a:p>
            <a:r>
              <a:rPr lang="de-DE" dirty="0"/>
              <a:t>Mastertitelformat bearbeiten</a:t>
            </a:r>
          </a:p>
        </p:txBody>
      </p:sp>
      <p:sp>
        <p:nvSpPr>
          <p:cNvPr id="8" name="Inhaltsplatzhalter 7">
            <a:extLst>
              <a:ext uri="{FF2B5EF4-FFF2-40B4-BE49-F238E27FC236}">
                <a16:creationId xmlns:a16="http://schemas.microsoft.com/office/drawing/2014/main" id="{112D4451-A015-4F34-B29C-5E19C3B2770C}"/>
              </a:ext>
            </a:extLst>
          </p:cNvPr>
          <p:cNvSpPr>
            <a:spLocks noGrp="1"/>
          </p:cNvSpPr>
          <p:nvPr>
            <p:ph sz="quarter" idx="13"/>
          </p:nvPr>
        </p:nvSpPr>
        <p:spPr>
          <a:xfrm>
            <a:off x="838200" y="1781175"/>
            <a:ext cx="10515600" cy="39358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6" name="Grafik 5">
            <a:extLst>
              <a:ext uri="{FF2B5EF4-FFF2-40B4-BE49-F238E27FC236}">
                <a16:creationId xmlns:a16="http://schemas.microsoft.com/office/drawing/2014/main" id="{502A4B09-69C1-4FDE-A88D-B6EDCA8F1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69"/>
          </a:xfrm>
          <a:prstGeom prst="rect">
            <a:avLst/>
          </a:prstGeom>
        </p:spPr>
      </p:pic>
    </p:spTree>
    <p:extLst>
      <p:ext uri="{BB962C8B-B14F-4D97-AF65-F5344CB8AC3E}">
        <p14:creationId xmlns:p14="http://schemas.microsoft.com/office/powerpoint/2010/main" val="174570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alt2_Colorbar_Patien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335967B-0A11-445A-9A78-FE6245E09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7007"/>
            <a:ext cx="11621382" cy="877026"/>
          </a:xfrm>
          <a:prstGeom prst="rect">
            <a:avLst/>
          </a:prstGeom>
        </p:spPr>
      </p:pic>
      <p:sp>
        <p:nvSpPr>
          <p:cNvPr id="2" name="Titel 1">
            <a:extLst>
              <a:ext uri="{FF2B5EF4-FFF2-40B4-BE49-F238E27FC236}">
                <a16:creationId xmlns:a16="http://schemas.microsoft.com/office/drawing/2014/main" id="{52F59CF8-534C-4582-B128-2882FBF178EA}"/>
              </a:ext>
            </a:extLst>
          </p:cNvPr>
          <p:cNvSpPr>
            <a:spLocks noGrp="1"/>
          </p:cNvSpPr>
          <p:nvPr>
            <p:ph type="title"/>
          </p:nvPr>
        </p:nvSpPr>
        <p:spPr>
          <a:xfrm>
            <a:off x="838200" y="365125"/>
            <a:ext cx="10515600"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F72128BE-7A40-4CAA-B600-BC0F4046E489}"/>
              </a:ext>
            </a:extLst>
          </p:cNvPr>
          <p:cNvSpPr>
            <a:spLocks noGrp="1"/>
          </p:cNvSpPr>
          <p:nvPr>
            <p:ph sz="half" idx="1"/>
          </p:nvPr>
        </p:nvSpPr>
        <p:spPr>
          <a:xfrm>
            <a:off x="838200" y="1825625"/>
            <a:ext cx="5181600" cy="38913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0056576-9F8E-414C-A4DC-8467E200C082}"/>
              </a:ext>
            </a:extLst>
          </p:cNvPr>
          <p:cNvSpPr>
            <a:spLocks noGrp="1"/>
          </p:cNvSpPr>
          <p:nvPr>
            <p:ph sz="half" idx="2"/>
          </p:nvPr>
        </p:nvSpPr>
        <p:spPr>
          <a:xfrm>
            <a:off x="6172200" y="1825625"/>
            <a:ext cx="5181600" cy="38913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33356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alt2_Colorbar_Lifestyl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C0AC8E0-FCE8-4360-8C1E-1E6CE2018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70"/>
          </a:xfrm>
          <a:prstGeom prst="rect">
            <a:avLst/>
          </a:prstGeom>
        </p:spPr>
      </p:pic>
      <p:sp>
        <p:nvSpPr>
          <p:cNvPr id="2" name="Titel 1">
            <a:extLst>
              <a:ext uri="{FF2B5EF4-FFF2-40B4-BE49-F238E27FC236}">
                <a16:creationId xmlns:a16="http://schemas.microsoft.com/office/drawing/2014/main" id="{52F59CF8-534C-4582-B128-2882FBF178EA}"/>
              </a:ext>
            </a:extLst>
          </p:cNvPr>
          <p:cNvSpPr>
            <a:spLocks noGrp="1"/>
          </p:cNvSpPr>
          <p:nvPr>
            <p:ph type="title"/>
          </p:nvPr>
        </p:nvSpPr>
        <p:spPr>
          <a:xfrm>
            <a:off x="838200" y="365125"/>
            <a:ext cx="10515600"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F72128BE-7A40-4CAA-B600-BC0F4046E489}"/>
              </a:ext>
            </a:extLst>
          </p:cNvPr>
          <p:cNvSpPr>
            <a:spLocks noGrp="1"/>
          </p:cNvSpPr>
          <p:nvPr>
            <p:ph sz="half" idx="1"/>
          </p:nvPr>
        </p:nvSpPr>
        <p:spPr>
          <a:xfrm>
            <a:off x="838200" y="1825625"/>
            <a:ext cx="5181600" cy="38913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0056576-9F8E-414C-A4DC-8467E200C082}"/>
              </a:ext>
            </a:extLst>
          </p:cNvPr>
          <p:cNvSpPr>
            <a:spLocks noGrp="1"/>
          </p:cNvSpPr>
          <p:nvPr>
            <p:ph sz="half" idx="2"/>
          </p:nvPr>
        </p:nvSpPr>
        <p:spPr>
          <a:xfrm>
            <a:off x="6172200" y="1825625"/>
            <a:ext cx="5181600" cy="38913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24248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alt2_Colorbar_Medic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59CF8-534C-4582-B128-2882FBF178EA}"/>
              </a:ext>
            </a:extLst>
          </p:cNvPr>
          <p:cNvSpPr>
            <a:spLocks noGrp="1"/>
          </p:cNvSpPr>
          <p:nvPr>
            <p:ph type="title"/>
          </p:nvPr>
        </p:nvSpPr>
        <p:spPr>
          <a:xfrm>
            <a:off x="838200" y="365125"/>
            <a:ext cx="10515600" cy="1325563"/>
          </a:xfrm>
        </p:spPr>
        <p:txBody>
          <a:bodyPr/>
          <a:lstStyle>
            <a:lvl1pPr>
              <a:defRPr b="0"/>
            </a:lvl1pPr>
          </a:lstStyle>
          <a:p>
            <a:r>
              <a:rPr lang="de-DE" dirty="0"/>
              <a:t>Mastertitelformat bearbeiten</a:t>
            </a:r>
          </a:p>
        </p:txBody>
      </p:sp>
      <p:sp>
        <p:nvSpPr>
          <p:cNvPr id="3" name="Inhaltsplatzhalter 2">
            <a:extLst>
              <a:ext uri="{FF2B5EF4-FFF2-40B4-BE49-F238E27FC236}">
                <a16:creationId xmlns:a16="http://schemas.microsoft.com/office/drawing/2014/main" id="{F72128BE-7A40-4CAA-B600-BC0F4046E489}"/>
              </a:ext>
            </a:extLst>
          </p:cNvPr>
          <p:cNvSpPr>
            <a:spLocks noGrp="1"/>
          </p:cNvSpPr>
          <p:nvPr>
            <p:ph sz="half" idx="1"/>
          </p:nvPr>
        </p:nvSpPr>
        <p:spPr>
          <a:xfrm>
            <a:off x="838200" y="1825625"/>
            <a:ext cx="5181600" cy="38913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0056576-9F8E-414C-A4DC-8467E200C082}"/>
              </a:ext>
            </a:extLst>
          </p:cNvPr>
          <p:cNvSpPr>
            <a:spLocks noGrp="1"/>
          </p:cNvSpPr>
          <p:nvPr>
            <p:ph sz="half" idx="2"/>
          </p:nvPr>
        </p:nvSpPr>
        <p:spPr>
          <a:xfrm>
            <a:off x="6172200" y="1825625"/>
            <a:ext cx="5181600" cy="38913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Grafik 8">
            <a:extLst>
              <a:ext uri="{FF2B5EF4-FFF2-40B4-BE49-F238E27FC236}">
                <a16:creationId xmlns:a16="http://schemas.microsoft.com/office/drawing/2014/main" id="{B27F5D50-5D69-4A73-A0E4-6CFC420F46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69"/>
          </a:xfrm>
          <a:prstGeom prst="rect">
            <a:avLst/>
          </a:prstGeom>
        </p:spPr>
      </p:pic>
    </p:spTree>
    <p:extLst>
      <p:ext uri="{BB962C8B-B14F-4D97-AF65-F5344CB8AC3E}">
        <p14:creationId xmlns:p14="http://schemas.microsoft.com/office/powerpoint/2010/main" val="1010409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_Colorbar_Patien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A02D74D-0D7B-4E36-9C92-42FCE44B0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7007"/>
            <a:ext cx="11621382" cy="877026"/>
          </a:xfrm>
          <a:prstGeom prst="rect">
            <a:avLst/>
          </a:prstGeom>
        </p:spPr>
      </p:pic>
      <p:sp>
        <p:nvSpPr>
          <p:cNvPr id="2" name="Titel 1">
            <a:extLst>
              <a:ext uri="{FF2B5EF4-FFF2-40B4-BE49-F238E27FC236}">
                <a16:creationId xmlns:a16="http://schemas.microsoft.com/office/drawing/2014/main" id="{E473EA5B-EE32-4866-9D5C-2CBFB705B730}"/>
              </a:ext>
            </a:extLst>
          </p:cNvPr>
          <p:cNvSpPr>
            <a:spLocks noGrp="1"/>
          </p:cNvSpPr>
          <p:nvPr>
            <p:ph type="title"/>
          </p:nvPr>
        </p:nvSpPr>
        <p:spPr>
          <a:xfrm>
            <a:off x="839788" y="365125"/>
            <a:ext cx="10515600" cy="1325563"/>
          </a:xfrm>
        </p:spPr>
        <p:txBody>
          <a:bodyPr/>
          <a:lstStyle>
            <a:lvl1pPr>
              <a:defRPr b="0"/>
            </a:lvl1pPr>
          </a:lstStyle>
          <a:p>
            <a:r>
              <a:rPr lang="de-DE" dirty="0"/>
              <a:t>Mastertitelformat bearbeiten</a:t>
            </a:r>
          </a:p>
        </p:txBody>
      </p:sp>
      <p:sp>
        <p:nvSpPr>
          <p:cNvPr id="3" name="Textplatzhalter 2">
            <a:extLst>
              <a:ext uri="{FF2B5EF4-FFF2-40B4-BE49-F238E27FC236}">
                <a16:creationId xmlns:a16="http://schemas.microsoft.com/office/drawing/2014/main" id="{9AA9937D-6BC2-4A16-8E79-78337D63A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02CA82E7-CC9C-4774-9F37-35EE4B44AC55}"/>
              </a:ext>
            </a:extLst>
          </p:cNvPr>
          <p:cNvSpPr>
            <a:spLocks noGrp="1"/>
          </p:cNvSpPr>
          <p:nvPr>
            <p:ph sz="half" idx="2"/>
          </p:nvPr>
        </p:nvSpPr>
        <p:spPr>
          <a:xfrm>
            <a:off x="839788" y="2505076"/>
            <a:ext cx="5157787" cy="3210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1E075D7-A65C-4DE4-A3A0-325DEAF3B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47FEC61-C6B0-4B13-A45F-56B256C06A93}"/>
              </a:ext>
            </a:extLst>
          </p:cNvPr>
          <p:cNvSpPr>
            <a:spLocks noGrp="1"/>
          </p:cNvSpPr>
          <p:nvPr>
            <p:ph sz="quarter" idx="4"/>
          </p:nvPr>
        </p:nvSpPr>
        <p:spPr>
          <a:xfrm>
            <a:off x="6172200" y="2505075"/>
            <a:ext cx="5183188" cy="3210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0573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_Colorbar_Lifestyl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A02D74D-0D7B-4E36-9C92-42FCE44B0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70"/>
          </a:xfrm>
          <a:prstGeom prst="rect">
            <a:avLst/>
          </a:prstGeom>
        </p:spPr>
      </p:pic>
      <p:sp>
        <p:nvSpPr>
          <p:cNvPr id="2" name="Titel 1">
            <a:extLst>
              <a:ext uri="{FF2B5EF4-FFF2-40B4-BE49-F238E27FC236}">
                <a16:creationId xmlns:a16="http://schemas.microsoft.com/office/drawing/2014/main" id="{E473EA5B-EE32-4866-9D5C-2CBFB705B730}"/>
              </a:ext>
            </a:extLst>
          </p:cNvPr>
          <p:cNvSpPr>
            <a:spLocks noGrp="1"/>
          </p:cNvSpPr>
          <p:nvPr>
            <p:ph type="title"/>
          </p:nvPr>
        </p:nvSpPr>
        <p:spPr>
          <a:xfrm>
            <a:off x="839788" y="365125"/>
            <a:ext cx="10515600" cy="1325563"/>
          </a:xfrm>
        </p:spPr>
        <p:txBody>
          <a:bodyPr/>
          <a:lstStyle>
            <a:lvl1pPr>
              <a:defRPr b="0"/>
            </a:lvl1pPr>
          </a:lstStyle>
          <a:p>
            <a:r>
              <a:rPr lang="de-DE" dirty="0"/>
              <a:t>Mastertitelformat bearbeiten</a:t>
            </a:r>
          </a:p>
        </p:txBody>
      </p:sp>
      <p:sp>
        <p:nvSpPr>
          <p:cNvPr id="3" name="Textplatzhalter 2">
            <a:extLst>
              <a:ext uri="{FF2B5EF4-FFF2-40B4-BE49-F238E27FC236}">
                <a16:creationId xmlns:a16="http://schemas.microsoft.com/office/drawing/2014/main" id="{9AA9937D-6BC2-4A16-8E79-78337D63A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2CA82E7-CC9C-4774-9F37-35EE4B44AC55}"/>
              </a:ext>
            </a:extLst>
          </p:cNvPr>
          <p:cNvSpPr>
            <a:spLocks noGrp="1"/>
          </p:cNvSpPr>
          <p:nvPr>
            <p:ph sz="half" idx="2"/>
          </p:nvPr>
        </p:nvSpPr>
        <p:spPr>
          <a:xfrm>
            <a:off x="839788" y="2505076"/>
            <a:ext cx="5157787" cy="3210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1E075D7-A65C-4DE4-A3A0-325DEAF3B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47FEC61-C6B0-4B13-A45F-56B256C06A93}"/>
              </a:ext>
            </a:extLst>
          </p:cNvPr>
          <p:cNvSpPr>
            <a:spLocks noGrp="1"/>
          </p:cNvSpPr>
          <p:nvPr>
            <p:ph sz="quarter" idx="4"/>
          </p:nvPr>
        </p:nvSpPr>
        <p:spPr>
          <a:xfrm>
            <a:off x="6172200" y="2505075"/>
            <a:ext cx="5183188" cy="3210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3892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Lifestyle">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12C1E3-266B-4076-A413-CB77ED681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57" b="10221"/>
          <a:stretch/>
        </p:blipFill>
        <p:spPr>
          <a:xfrm>
            <a:off x="0" y="0"/>
            <a:ext cx="12196075" cy="6858000"/>
          </a:xfrm>
          <a:prstGeom prst="rect">
            <a:avLst/>
          </a:prstGeom>
        </p:spPr>
      </p:pic>
      <p:sp>
        <p:nvSpPr>
          <p:cNvPr id="6" name="Foliennummernplatzhalter 5">
            <a:extLst>
              <a:ext uri="{FF2B5EF4-FFF2-40B4-BE49-F238E27FC236}">
                <a16:creationId xmlns:a16="http://schemas.microsoft.com/office/drawing/2014/main" id="{93B8D22C-B0ED-4203-9C9C-F54882AF5918}"/>
              </a:ext>
            </a:extLst>
          </p:cNvPr>
          <p:cNvSpPr>
            <a:spLocks noGrp="1"/>
          </p:cNvSpPr>
          <p:nvPr>
            <p:ph type="sldNum" sz="quarter" idx="12"/>
          </p:nvPr>
        </p:nvSpPr>
        <p:spPr/>
        <p:txBody>
          <a:bodyPr/>
          <a:lstStyle/>
          <a:p>
            <a:fld id="{6E9B7916-0BD2-4723-B766-4B49B0A2A785}" type="slidenum">
              <a:rPr lang="de-DE" smtClean="0"/>
              <a:t>‹Nr.›</a:t>
            </a:fld>
            <a:endParaRPr lang="de-DE"/>
          </a:p>
        </p:txBody>
      </p:sp>
      <p:sp>
        <p:nvSpPr>
          <p:cNvPr id="14" name="Ellipse 13">
            <a:extLst>
              <a:ext uri="{FF2B5EF4-FFF2-40B4-BE49-F238E27FC236}">
                <a16:creationId xmlns:a16="http://schemas.microsoft.com/office/drawing/2014/main" id="{3F07C6FA-172C-4950-B872-F857AECC38DE}"/>
              </a:ext>
            </a:extLst>
          </p:cNvPr>
          <p:cNvSpPr/>
          <p:nvPr userDrawn="1"/>
        </p:nvSpPr>
        <p:spPr>
          <a:xfrm>
            <a:off x="1665339" y="-958591"/>
            <a:ext cx="8861322" cy="877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32A188B-251F-44D3-8AC5-9109261E4D4A}"/>
              </a:ext>
            </a:extLst>
          </p:cNvPr>
          <p:cNvSpPr>
            <a:spLocks noGrp="1"/>
          </p:cNvSpPr>
          <p:nvPr>
            <p:ph type="title"/>
          </p:nvPr>
        </p:nvSpPr>
        <p:spPr>
          <a:xfrm>
            <a:off x="2579342" y="1430907"/>
            <a:ext cx="7033315" cy="2852737"/>
          </a:xfrm>
        </p:spPr>
        <p:txBody>
          <a:bodyPr anchor="ctr"/>
          <a:lstStyle>
            <a:lvl1pPr algn="ctr">
              <a:defRPr sz="6000"/>
            </a:lvl1pPr>
          </a:lstStyle>
          <a:p>
            <a:r>
              <a:rPr lang="de-DE" dirty="0"/>
              <a:t>Mastertitelformat bearbeiten</a:t>
            </a:r>
          </a:p>
        </p:txBody>
      </p:sp>
      <p:sp>
        <p:nvSpPr>
          <p:cNvPr id="3" name="Textplatzhalter 2">
            <a:extLst>
              <a:ext uri="{FF2B5EF4-FFF2-40B4-BE49-F238E27FC236}">
                <a16:creationId xmlns:a16="http://schemas.microsoft.com/office/drawing/2014/main" id="{20A0385D-30AA-44F6-A96A-C71EFB6EF79E}"/>
              </a:ext>
            </a:extLst>
          </p:cNvPr>
          <p:cNvSpPr>
            <a:spLocks noGrp="1"/>
          </p:cNvSpPr>
          <p:nvPr>
            <p:ph type="body" idx="1"/>
          </p:nvPr>
        </p:nvSpPr>
        <p:spPr>
          <a:xfrm>
            <a:off x="2579342" y="4310632"/>
            <a:ext cx="703331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9" name="Grafik 18">
            <a:extLst>
              <a:ext uri="{FF2B5EF4-FFF2-40B4-BE49-F238E27FC236}">
                <a16:creationId xmlns:a16="http://schemas.microsoft.com/office/drawing/2014/main" id="{46BED93B-086F-4146-B676-D0957BC321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8277" y="308545"/>
            <a:ext cx="3636271" cy="813818"/>
          </a:xfrm>
          <a:prstGeom prst="rect">
            <a:avLst/>
          </a:prstGeom>
        </p:spPr>
      </p:pic>
    </p:spTree>
    <p:extLst>
      <p:ext uri="{BB962C8B-B14F-4D97-AF65-F5344CB8AC3E}">
        <p14:creationId xmlns:p14="http://schemas.microsoft.com/office/powerpoint/2010/main" val="3861932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_Colorbar_Medica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A02D74D-0D7B-4E36-9C92-42FCE44B0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69"/>
          </a:xfrm>
          <a:prstGeom prst="rect">
            <a:avLst/>
          </a:prstGeom>
        </p:spPr>
      </p:pic>
      <p:sp>
        <p:nvSpPr>
          <p:cNvPr id="2" name="Titel 1">
            <a:extLst>
              <a:ext uri="{FF2B5EF4-FFF2-40B4-BE49-F238E27FC236}">
                <a16:creationId xmlns:a16="http://schemas.microsoft.com/office/drawing/2014/main" id="{E473EA5B-EE32-4866-9D5C-2CBFB705B730}"/>
              </a:ext>
            </a:extLst>
          </p:cNvPr>
          <p:cNvSpPr>
            <a:spLocks noGrp="1"/>
          </p:cNvSpPr>
          <p:nvPr>
            <p:ph type="title"/>
          </p:nvPr>
        </p:nvSpPr>
        <p:spPr>
          <a:xfrm>
            <a:off x="839788" y="365125"/>
            <a:ext cx="10515600" cy="1325563"/>
          </a:xfrm>
        </p:spPr>
        <p:txBody>
          <a:bodyPr/>
          <a:lstStyle>
            <a:lvl1pPr>
              <a:defRPr b="0"/>
            </a:lvl1pPr>
          </a:lstStyle>
          <a:p>
            <a:r>
              <a:rPr lang="de-DE" dirty="0"/>
              <a:t>Mastertitelformat bearbeiten</a:t>
            </a:r>
          </a:p>
        </p:txBody>
      </p:sp>
      <p:sp>
        <p:nvSpPr>
          <p:cNvPr id="3" name="Textplatzhalter 2">
            <a:extLst>
              <a:ext uri="{FF2B5EF4-FFF2-40B4-BE49-F238E27FC236}">
                <a16:creationId xmlns:a16="http://schemas.microsoft.com/office/drawing/2014/main" id="{9AA9937D-6BC2-4A16-8E79-78337D63A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2CA82E7-CC9C-4774-9F37-35EE4B44AC55}"/>
              </a:ext>
            </a:extLst>
          </p:cNvPr>
          <p:cNvSpPr>
            <a:spLocks noGrp="1"/>
          </p:cNvSpPr>
          <p:nvPr>
            <p:ph sz="half" idx="2"/>
          </p:nvPr>
        </p:nvSpPr>
        <p:spPr>
          <a:xfrm>
            <a:off x="839788" y="2505076"/>
            <a:ext cx="5157787" cy="3210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1E075D7-A65C-4DE4-A3A0-325DEAF3B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47FEC61-C6B0-4B13-A45F-56B256C06A93}"/>
              </a:ext>
            </a:extLst>
          </p:cNvPr>
          <p:cNvSpPr>
            <a:spLocks noGrp="1"/>
          </p:cNvSpPr>
          <p:nvPr>
            <p:ph sz="quarter" idx="4"/>
          </p:nvPr>
        </p:nvSpPr>
        <p:spPr>
          <a:xfrm>
            <a:off x="6172200" y="2505075"/>
            <a:ext cx="5183188" cy="3210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4403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_Patien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EF7F429-DFFC-488C-92A7-CE72501C2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7007"/>
            <a:ext cx="11621382" cy="877026"/>
          </a:xfrm>
          <a:prstGeom prst="rect">
            <a:avLst/>
          </a:prstGeom>
        </p:spPr>
      </p:pic>
    </p:spTree>
    <p:extLst>
      <p:ext uri="{BB962C8B-B14F-4D97-AF65-F5344CB8AC3E}">
        <p14:creationId xmlns:p14="http://schemas.microsoft.com/office/powerpoint/2010/main" val="2630726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_Lifesty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800AC1D-5A67-4CEF-9CA5-FD50B497A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70"/>
          </a:xfrm>
          <a:prstGeom prst="rect">
            <a:avLst/>
          </a:prstGeom>
        </p:spPr>
      </p:pic>
    </p:spTree>
    <p:extLst>
      <p:ext uri="{BB962C8B-B14F-4D97-AF65-F5344CB8AC3E}">
        <p14:creationId xmlns:p14="http://schemas.microsoft.com/office/powerpoint/2010/main" val="2792167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_Medical">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754E16C-1F89-4463-B525-6976B1772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711" y="5715435"/>
            <a:ext cx="11621382" cy="880169"/>
          </a:xfrm>
          <a:prstGeom prst="rect">
            <a:avLst/>
          </a:prstGeom>
        </p:spPr>
      </p:pic>
    </p:spTree>
    <p:extLst>
      <p:ext uri="{BB962C8B-B14F-4D97-AF65-F5344CB8AC3E}">
        <p14:creationId xmlns:p14="http://schemas.microsoft.com/office/powerpoint/2010/main" val="2640509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rennfolie 2">
    <p:bg>
      <p:bgPr>
        <a:solidFill>
          <a:schemeClr val="bg1"/>
        </a:solidFill>
        <a:effectLst/>
      </p:bgPr>
    </p:bg>
    <p:spTree>
      <p:nvGrpSpPr>
        <p:cNvPr id="1" name=""/>
        <p:cNvGrpSpPr/>
        <p:nvPr/>
      </p:nvGrpSpPr>
      <p:grpSpPr>
        <a:xfrm>
          <a:off x="0" y="0"/>
          <a:ext cx="0" cy="0"/>
          <a:chOff x="0" y="0"/>
          <a:chExt cx="0" cy="0"/>
        </a:xfrm>
      </p:grpSpPr>
      <p:sp>
        <p:nvSpPr>
          <p:cNvPr id="47" name="object 2"/>
          <p:cNvSpPr txBox="1"/>
          <p:nvPr userDrawn="1"/>
        </p:nvSpPr>
        <p:spPr>
          <a:xfrm>
            <a:off x="754298" y="3267240"/>
            <a:ext cx="976592" cy="396682"/>
          </a:xfrm>
          <a:prstGeom prst="rect">
            <a:avLst/>
          </a:prstGeom>
        </p:spPr>
        <p:txBody>
          <a:bodyPr vert="horz" wrap="square" lIns="0" tIns="9242" rIns="0" bIns="0" rtlCol="0">
            <a:spAutoFit/>
          </a:bodyPr>
          <a:lstStyle/>
          <a:p>
            <a:pPr marL="7701">
              <a:lnSpc>
                <a:spcPct val="100000"/>
              </a:lnSpc>
              <a:spcBef>
                <a:spcPts val="73"/>
              </a:spcBef>
            </a:pPr>
            <a:r>
              <a:rPr sz="2517" spc="3" dirty="0">
                <a:solidFill>
                  <a:srgbClr val="3C3C3B"/>
                </a:solidFill>
                <a:latin typeface="Calibri"/>
                <a:cs typeface="Calibri"/>
              </a:rPr>
              <a:t>Subline</a:t>
            </a:r>
            <a:endParaRPr sz="2517">
              <a:latin typeface="Calibri"/>
              <a:cs typeface="Calibri"/>
            </a:endParaRPr>
          </a:p>
        </p:txBody>
      </p:sp>
      <p:sp>
        <p:nvSpPr>
          <p:cNvPr id="48" name="object 3"/>
          <p:cNvSpPr/>
          <p:nvPr userDrawn="1"/>
        </p:nvSpPr>
        <p:spPr>
          <a:xfrm>
            <a:off x="0" y="0"/>
            <a:ext cx="12149640" cy="6858000"/>
          </a:xfrm>
          <a:custGeom>
            <a:avLst/>
            <a:gdLst/>
            <a:ahLst/>
            <a:cxnLst/>
            <a:rect l="l" t="t" r="r" b="b"/>
            <a:pathLst>
              <a:path w="14761210" h="1885314">
                <a:moveTo>
                  <a:pt x="0" y="1884759"/>
                </a:moveTo>
                <a:lnTo>
                  <a:pt x="14760656" y="1884759"/>
                </a:lnTo>
                <a:lnTo>
                  <a:pt x="14760656" y="0"/>
                </a:lnTo>
                <a:lnTo>
                  <a:pt x="0" y="0"/>
                </a:lnTo>
                <a:lnTo>
                  <a:pt x="0" y="1884759"/>
                </a:lnTo>
                <a:close/>
              </a:path>
            </a:pathLst>
          </a:custGeom>
          <a:solidFill>
            <a:srgbClr val="00AFD3"/>
          </a:solidFill>
        </p:spPr>
        <p:txBody>
          <a:bodyPr wrap="square" lIns="0" tIns="0" rIns="0" bIns="0" rtlCol="0"/>
          <a:lstStyle/>
          <a:p>
            <a:endParaRPr sz="1092"/>
          </a:p>
        </p:txBody>
      </p:sp>
      <p:sp>
        <p:nvSpPr>
          <p:cNvPr id="49" name="object 5"/>
          <p:cNvSpPr txBox="1">
            <a:spLocks noGrp="1"/>
          </p:cNvSpPr>
          <p:nvPr>
            <p:ph type="ftr" sz="quarter" idx="5"/>
          </p:nvPr>
        </p:nvSpPr>
        <p:spPr>
          <a:xfrm>
            <a:off x="754298" y="6334447"/>
            <a:ext cx="1605447" cy="836768"/>
          </a:xfrm>
          <a:prstGeom prst="rect">
            <a:avLst/>
          </a:prstGeom>
        </p:spPr>
        <p:txBody>
          <a:bodyPr vert="horz" wrap="square" lIns="0" tIns="5715" rIns="0" bIns="0" rtlCol="0">
            <a:spAutoFit/>
          </a:bodyPr>
          <a:lstStyle/>
          <a:p>
            <a:pPr marL="7701">
              <a:spcBef>
                <a:spcPts val="27"/>
              </a:spcBef>
            </a:pPr>
            <a:r>
              <a:rPr lang="de-DE"/>
              <a:t>Schnaittach, </a:t>
            </a:r>
            <a:r>
              <a:rPr lang="de-DE" spc="6"/>
              <a:t>20. Januar</a:t>
            </a:r>
            <a:r>
              <a:rPr lang="de-DE" spc="-15"/>
              <a:t> </a:t>
            </a:r>
            <a:r>
              <a:rPr lang="de-DE" spc="9"/>
              <a:t>2020</a:t>
            </a:r>
            <a:endParaRPr lang="de-DE" spc="9" dirty="0"/>
          </a:p>
        </p:txBody>
      </p:sp>
      <p:sp>
        <p:nvSpPr>
          <p:cNvPr id="50" name="object 6"/>
          <p:cNvSpPr txBox="1">
            <a:spLocks noGrp="1"/>
          </p:cNvSpPr>
          <p:nvPr>
            <p:ph type="sldNum" sz="quarter" idx="7"/>
          </p:nvPr>
        </p:nvSpPr>
        <p:spPr>
          <a:xfrm>
            <a:off x="9894174" y="6238348"/>
            <a:ext cx="1544217" cy="375103"/>
          </a:xfrm>
          <a:prstGeom prst="rect">
            <a:avLst/>
          </a:prstGeom>
        </p:spPr>
        <p:txBody>
          <a:bodyPr vert="horz" wrap="square" lIns="0" tIns="5715" rIns="0" bIns="0" rtlCol="0">
            <a:spAutoFit/>
          </a:bodyPr>
          <a:lstStyle/>
          <a:p>
            <a:pPr marL="7701">
              <a:spcBef>
                <a:spcPts val="27"/>
              </a:spcBef>
            </a:pPr>
            <a:r>
              <a:rPr lang="de-DE" spc="6"/>
              <a:t>Mainthema | </a:t>
            </a:r>
            <a:r>
              <a:rPr lang="de-DE" spc="-3"/>
              <a:t>Referent </a:t>
            </a:r>
            <a:r>
              <a:rPr lang="de-DE" spc="6"/>
              <a:t>|</a:t>
            </a:r>
            <a:r>
              <a:rPr lang="de-DE" spc="-21"/>
              <a:t> </a:t>
            </a:r>
            <a:fld id="{81D60167-4931-47E6-BA6A-407CBD079E47}" type="slidenum">
              <a:rPr spc="9" smtClean="0"/>
              <a:pPr marL="7701">
                <a:spcBef>
                  <a:spcPts val="27"/>
                </a:spcBef>
              </a:pPr>
              <a:t>‹Nr.›</a:t>
            </a:fld>
            <a:endParaRPr spc="9" dirty="0"/>
          </a:p>
        </p:txBody>
      </p:sp>
      <p:sp>
        <p:nvSpPr>
          <p:cNvPr id="51" name="object 14"/>
          <p:cNvSpPr txBox="1">
            <a:spLocks noGrp="1"/>
          </p:cNvSpPr>
          <p:nvPr>
            <p:ph type="title"/>
          </p:nvPr>
        </p:nvSpPr>
        <p:spPr>
          <a:xfrm>
            <a:off x="764754" y="1791684"/>
            <a:ext cx="10354728" cy="1403076"/>
          </a:xfrm>
          <a:prstGeom prst="rect">
            <a:avLst/>
          </a:prstGeom>
        </p:spPr>
        <p:txBody>
          <a:bodyPr vert="horz" wrap="square" lIns="0" tIns="17145" rIns="0" bIns="0" rtlCol="0">
            <a:spAutoFit/>
          </a:bodyPr>
          <a:lstStyle>
            <a:lvl1pPr marL="7701">
              <a:lnSpc>
                <a:spcPct val="100000"/>
              </a:lnSpc>
              <a:spcBef>
                <a:spcPts val="82"/>
              </a:spcBef>
              <a:defRPr/>
            </a:lvl1pPr>
          </a:lstStyle>
          <a:p>
            <a:pPr marL="12700">
              <a:lnSpc>
                <a:spcPct val="100000"/>
              </a:lnSpc>
              <a:spcBef>
                <a:spcPts val="135"/>
              </a:spcBef>
            </a:pPr>
            <a:r>
              <a:rPr lang="de-DE" sz="9005" baseline="-2525" dirty="0"/>
              <a:t>SUBTHEMA</a:t>
            </a:r>
            <a:r>
              <a:rPr lang="de-DE" sz="9005" dirty="0"/>
              <a:t> 2</a:t>
            </a:r>
            <a:endParaRPr sz="11976" dirty="0"/>
          </a:p>
        </p:txBody>
      </p:sp>
      <p:sp>
        <p:nvSpPr>
          <p:cNvPr id="52" name="object 3"/>
          <p:cNvSpPr/>
          <p:nvPr userDrawn="1"/>
        </p:nvSpPr>
        <p:spPr>
          <a:xfrm>
            <a:off x="762003" y="553226"/>
            <a:ext cx="189080" cy="205239"/>
          </a:xfrm>
          <a:custGeom>
            <a:avLst/>
            <a:gdLst/>
            <a:ahLst/>
            <a:cxnLst/>
            <a:rect l="l" t="t" r="r" b="b"/>
            <a:pathLst>
              <a:path w="311784" h="338455">
                <a:moveTo>
                  <a:pt x="162868" y="0"/>
                </a:moveTo>
                <a:lnTo>
                  <a:pt x="72714" y="0"/>
                </a:lnTo>
                <a:lnTo>
                  <a:pt x="0" y="338389"/>
                </a:lnTo>
                <a:lnTo>
                  <a:pt x="90154" y="338389"/>
                </a:lnTo>
                <a:lnTo>
                  <a:pt x="115384" y="220089"/>
                </a:lnTo>
                <a:lnTo>
                  <a:pt x="161410" y="220089"/>
                </a:lnTo>
                <a:lnTo>
                  <a:pt x="208328" y="214977"/>
                </a:lnTo>
                <a:lnTo>
                  <a:pt x="249517" y="199671"/>
                </a:lnTo>
                <a:lnTo>
                  <a:pt x="282279" y="174219"/>
                </a:lnTo>
                <a:lnTo>
                  <a:pt x="293309" y="156095"/>
                </a:lnTo>
                <a:lnTo>
                  <a:pt x="128955" y="156095"/>
                </a:lnTo>
                <a:lnTo>
                  <a:pt x="148317" y="63968"/>
                </a:lnTo>
                <a:lnTo>
                  <a:pt x="305994" y="63968"/>
                </a:lnTo>
                <a:lnTo>
                  <a:pt x="303367" y="50633"/>
                </a:lnTo>
                <a:lnTo>
                  <a:pt x="280693" y="23457"/>
                </a:lnTo>
                <a:lnTo>
                  <a:pt x="247313" y="8192"/>
                </a:lnTo>
                <a:lnTo>
                  <a:pt x="206836" y="1490"/>
                </a:lnTo>
                <a:lnTo>
                  <a:pt x="162868" y="0"/>
                </a:lnTo>
                <a:close/>
              </a:path>
              <a:path w="311784" h="338455">
                <a:moveTo>
                  <a:pt x="305994" y="63968"/>
                </a:moveTo>
                <a:lnTo>
                  <a:pt x="175006" y="63968"/>
                </a:lnTo>
                <a:lnTo>
                  <a:pt x="192498" y="65536"/>
                </a:lnTo>
                <a:lnTo>
                  <a:pt x="207361" y="71422"/>
                </a:lnTo>
                <a:lnTo>
                  <a:pt x="217681" y="83401"/>
                </a:lnTo>
                <a:lnTo>
                  <a:pt x="221547" y="103247"/>
                </a:lnTo>
                <a:lnTo>
                  <a:pt x="215909" y="128478"/>
                </a:lnTo>
                <a:lnTo>
                  <a:pt x="200814" y="144758"/>
                </a:lnTo>
                <a:lnTo>
                  <a:pt x="178991" y="153495"/>
                </a:lnTo>
                <a:lnTo>
                  <a:pt x="153168" y="156095"/>
                </a:lnTo>
                <a:lnTo>
                  <a:pt x="293309" y="156095"/>
                </a:lnTo>
                <a:lnTo>
                  <a:pt x="303915" y="138669"/>
                </a:lnTo>
                <a:lnTo>
                  <a:pt x="311726" y="93069"/>
                </a:lnTo>
                <a:lnTo>
                  <a:pt x="305994" y="63968"/>
                </a:lnTo>
                <a:close/>
              </a:path>
            </a:pathLst>
          </a:custGeom>
          <a:solidFill>
            <a:srgbClr val="3C3C3B"/>
          </a:solidFill>
        </p:spPr>
        <p:txBody>
          <a:bodyPr wrap="square" lIns="0" tIns="0" rIns="0" bIns="0" rtlCol="0"/>
          <a:lstStyle/>
          <a:p>
            <a:endParaRPr sz="1092"/>
          </a:p>
        </p:txBody>
      </p:sp>
      <p:sp>
        <p:nvSpPr>
          <p:cNvPr id="53" name="object 4"/>
          <p:cNvSpPr/>
          <p:nvPr userDrawn="1"/>
        </p:nvSpPr>
        <p:spPr>
          <a:xfrm>
            <a:off x="950903" y="553218"/>
            <a:ext cx="217577" cy="205239"/>
          </a:xfrm>
          <a:custGeom>
            <a:avLst/>
            <a:gdLst/>
            <a:ahLst/>
            <a:cxnLst/>
            <a:rect l="l" t="t" r="r" b="b"/>
            <a:pathLst>
              <a:path w="358775" h="338455">
                <a:moveTo>
                  <a:pt x="160971" y="0"/>
                </a:moveTo>
                <a:lnTo>
                  <a:pt x="70288" y="0"/>
                </a:lnTo>
                <a:lnTo>
                  <a:pt x="0" y="338414"/>
                </a:lnTo>
                <a:lnTo>
                  <a:pt x="90669" y="338414"/>
                </a:lnTo>
                <a:lnTo>
                  <a:pt x="120712" y="193426"/>
                </a:lnTo>
                <a:lnTo>
                  <a:pt x="318602" y="193426"/>
                </a:lnTo>
                <a:lnTo>
                  <a:pt x="331891" y="129432"/>
                </a:lnTo>
                <a:lnTo>
                  <a:pt x="134282" y="129432"/>
                </a:lnTo>
                <a:lnTo>
                  <a:pt x="160971" y="0"/>
                </a:lnTo>
                <a:close/>
              </a:path>
              <a:path w="358775" h="338455">
                <a:moveTo>
                  <a:pt x="318602" y="193426"/>
                </a:moveTo>
                <a:lnTo>
                  <a:pt x="227854" y="193426"/>
                </a:lnTo>
                <a:lnTo>
                  <a:pt x="197811" y="338414"/>
                </a:lnTo>
                <a:lnTo>
                  <a:pt x="288493" y="338414"/>
                </a:lnTo>
                <a:lnTo>
                  <a:pt x="318602" y="193426"/>
                </a:lnTo>
                <a:close/>
              </a:path>
              <a:path w="358775" h="338455">
                <a:moveTo>
                  <a:pt x="358770" y="0"/>
                </a:moveTo>
                <a:lnTo>
                  <a:pt x="268113" y="0"/>
                </a:lnTo>
                <a:lnTo>
                  <a:pt x="241450" y="129432"/>
                </a:lnTo>
                <a:lnTo>
                  <a:pt x="331891" y="129432"/>
                </a:lnTo>
                <a:lnTo>
                  <a:pt x="358770" y="0"/>
                </a:lnTo>
                <a:close/>
              </a:path>
            </a:pathLst>
          </a:custGeom>
          <a:solidFill>
            <a:srgbClr val="3C3C3B"/>
          </a:solidFill>
        </p:spPr>
        <p:txBody>
          <a:bodyPr wrap="square" lIns="0" tIns="0" rIns="0" bIns="0" rtlCol="0"/>
          <a:lstStyle/>
          <a:p>
            <a:endParaRPr sz="1092"/>
          </a:p>
        </p:txBody>
      </p:sp>
      <p:sp>
        <p:nvSpPr>
          <p:cNvPr id="54" name="object 5"/>
          <p:cNvSpPr/>
          <p:nvPr userDrawn="1"/>
        </p:nvSpPr>
        <p:spPr>
          <a:xfrm>
            <a:off x="1190467" y="553218"/>
            <a:ext cx="207564" cy="205239"/>
          </a:xfrm>
          <a:custGeom>
            <a:avLst/>
            <a:gdLst/>
            <a:ahLst/>
            <a:cxnLst/>
            <a:rect l="l" t="t" r="r" b="b"/>
            <a:pathLst>
              <a:path w="342264" h="338455">
                <a:moveTo>
                  <a:pt x="95079" y="0"/>
                </a:moveTo>
                <a:lnTo>
                  <a:pt x="0" y="0"/>
                </a:lnTo>
                <a:lnTo>
                  <a:pt x="79046" y="213304"/>
                </a:lnTo>
                <a:lnTo>
                  <a:pt x="52873" y="338414"/>
                </a:lnTo>
                <a:lnTo>
                  <a:pt x="144988" y="338414"/>
                </a:lnTo>
                <a:lnTo>
                  <a:pt x="171173" y="213304"/>
                </a:lnTo>
                <a:lnTo>
                  <a:pt x="232839" y="136217"/>
                </a:lnTo>
                <a:lnTo>
                  <a:pt x="137248" y="136217"/>
                </a:lnTo>
                <a:lnTo>
                  <a:pt x="95079" y="0"/>
                </a:lnTo>
                <a:close/>
              </a:path>
              <a:path w="342264" h="338455">
                <a:moveTo>
                  <a:pt x="341807" y="0"/>
                </a:moveTo>
                <a:lnTo>
                  <a:pt x="230795" y="0"/>
                </a:lnTo>
                <a:lnTo>
                  <a:pt x="137248" y="136217"/>
                </a:lnTo>
                <a:lnTo>
                  <a:pt x="232839" y="136217"/>
                </a:lnTo>
                <a:lnTo>
                  <a:pt x="341807" y="0"/>
                </a:lnTo>
                <a:close/>
              </a:path>
            </a:pathLst>
          </a:custGeom>
          <a:solidFill>
            <a:srgbClr val="3C3C3B"/>
          </a:solidFill>
        </p:spPr>
        <p:txBody>
          <a:bodyPr wrap="square" lIns="0" tIns="0" rIns="0" bIns="0" rtlCol="0"/>
          <a:lstStyle/>
          <a:p>
            <a:endParaRPr sz="1092"/>
          </a:p>
        </p:txBody>
      </p:sp>
      <p:sp>
        <p:nvSpPr>
          <p:cNvPr id="55" name="object 6"/>
          <p:cNvSpPr/>
          <p:nvPr userDrawn="1"/>
        </p:nvSpPr>
        <p:spPr>
          <a:xfrm>
            <a:off x="1369742" y="549694"/>
            <a:ext cx="182148" cy="212556"/>
          </a:xfrm>
          <a:custGeom>
            <a:avLst/>
            <a:gdLst/>
            <a:ahLst/>
            <a:cxnLst/>
            <a:rect l="l" t="t" r="r" b="b"/>
            <a:pathLst>
              <a:path w="300355" h="350519">
                <a:moveTo>
                  <a:pt x="21335" y="263728"/>
                </a:moveTo>
                <a:lnTo>
                  <a:pt x="0" y="332559"/>
                </a:lnTo>
                <a:lnTo>
                  <a:pt x="50359" y="344750"/>
                </a:lnTo>
                <a:lnTo>
                  <a:pt x="104704" y="350024"/>
                </a:lnTo>
                <a:lnTo>
                  <a:pt x="152066" y="346754"/>
                </a:lnTo>
                <a:lnTo>
                  <a:pt x="196842" y="335501"/>
                </a:lnTo>
                <a:lnTo>
                  <a:pt x="234471" y="314104"/>
                </a:lnTo>
                <a:lnTo>
                  <a:pt x="258315" y="283103"/>
                </a:lnTo>
                <a:lnTo>
                  <a:pt x="104704" y="283103"/>
                </a:lnTo>
                <a:lnTo>
                  <a:pt x="81739" y="281712"/>
                </a:lnTo>
                <a:lnTo>
                  <a:pt x="58670" y="277778"/>
                </a:lnTo>
                <a:lnTo>
                  <a:pt x="37777" y="271664"/>
                </a:lnTo>
                <a:lnTo>
                  <a:pt x="21335" y="263728"/>
                </a:lnTo>
                <a:close/>
              </a:path>
              <a:path w="300355" h="350519">
                <a:moveTo>
                  <a:pt x="196379" y="0"/>
                </a:moveTo>
                <a:lnTo>
                  <a:pt x="152207" y="3420"/>
                </a:lnTo>
                <a:lnTo>
                  <a:pt x="111243" y="14798"/>
                </a:lnTo>
                <a:lnTo>
                  <a:pt x="77283" y="35811"/>
                </a:lnTo>
                <a:lnTo>
                  <a:pt x="54124" y="68136"/>
                </a:lnTo>
                <a:lnTo>
                  <a:pt x="45560" y="113449"/>
                </a:lnTo>
                <a:lnTo>
                  <a:pt x="55295" y="152419"/>
                </a:lnTo>
                <a:lnTo>
                  <a:pt x="79632" y="177374"/>
                </a:lnTo>
                <a:lnTo>
                  <a:pt x="111269" y="193607"/>
                </a:lnTo>
                <a:lnTo>
                  <a:pt x="142907" y="206408"/>
                </a:lnTo>
                <a:lnTo>
                  <a:pt x="167244" y="221069"/>
                </a:lnTo>
                <a:lnTo>
                  <a:pt x="176978" y="242882"/>
                </a:lnTo>
                <a:lnTo>
                  <a:pt x="169640" y="263887"/>
                </a:lnTo>
                <a:lnTo>
                  <a:pt x="151387" y="276077"/>
                </a:lnTo>
                <a:lnTo>
                  <a:pt x="127860" y="281725"/>
                </a:lnTo>
                <a:lnTo>
                  <a:pt x="104704" y="283103"/>
                </a:lnTo>
                <a:lnTo>
                  <a:pt x="258315" y="283103"/>
                </a:lnTo>
                <a:lnTo>
                  <a:pt x="260394" y="280400"/>
                </a:lnTo>
                <a:lnTo>
                  <a:pt x="270048" y="232227"/>
                </a:lnTo>
                <a:lnTo>
                  <a:pt x="260315" y="190030"/>
                </a:lnTo>
                <a:lnTo>
                  <a:pt x="235983" y="162767"/>
                </a:lnTo>
                <a:lnTo>
                  <a:pt x="204351" y="145253"/>
                </a:lnTo>
                <a:lnTo>
                  <a:pt x="172720" y="132306"/>
                </a:lnTo>
                <a:lnTo>
                  <a:pt x="148388" y="118741"/>
                </a:lnTo>
                <a:lnTo>
                  <a:pt x="138655" y="99377"/>
                </a:lnTo>
                <a:lnTo>
                  <a:pt x="143763" y="82854"/>
                </a:lnTo>
                <a:lnTo>
                  <a:pt x="157691" y="72965"/>
                </a:lnTo>
                <a:lnTo>
                  <a:pt x="178348" y="68165"/>
                </a:lnTo>
                <a:lnTo>
                  <a:pt x="203641" y="66908"/>
                </a:lnTo>
                <a:lnTo>
                  <a:pt x="283310" y="66908"/>
                </a:lnTo>
                <a:lnTo>
                  <a:pt x="300103" y="15027"/>
                </a:lnTo>
                <a:lnTo>
                  <a:pt x="280142" y="8173"/>
                </a:lnTo>
                <a:lnTo>
                  <a:pt x="255323" y="3508"/>
                </a:lnTo>
                <a:lnTo>
                  <a:pt x="226964" y="846"/>
                </a:lnTo>
                <a:lnTo>
                  <a:pt x="196379" y="0"/>
                </a:lnTo>
                <a:close/>
              </a:path>
              <a:path w="300355" h="350519">
                <a:moveTo>
                  <a:pt x="283310" y="66908"/>
                </a:moveTo>
                <a:lnTo>
                  <a:pt x="203641" y="66908"/>
                </a:lnTo>
                <a:lnTo>
                  <a:pt x="226958" y="68172"/>
                </a:lnTo>
                <a:lnTo>
                  <a:pt x="246964" y="71570"/>
                </a:lnTo>
                <a:lnTo>
                  <a:pt x="263971" y="76514"/>
                </a:lnTo>
                <a:lnTo>
                  <a:pt x="278290" y="82414"/>
                </a:lnTo>
                <a:lnTo>
                  <a:pt x="283310" y="66908"/>
                </a:lnTo>
                <a:close/>
              </a:path>
            </a:pathLst>
          </a:custGeom>
          <a:solidFill>
            <a:srgbClr val="3C3C3B"/>
          </a:solidFill>
        </p:spPr>
        <p:txBody>
          <a:bodyPr wrap="square" lIns="0" tIns="0" rIns="0" bIns="0" rtlCol="0"/>
          <a:lstStyle/>
          <a:p>
            <a:endParaRPr sz="1092"/>
          </a:p>
        </p:txBody>
      </p:sp>
      <p:sp>
        <p:nvSpPr>
          <p:cNvPr id="56" name="object 7"/>
          <p:cNvSpPr/>
          <p:nvPr userDrawn="1"/>
        </p:nvSpPr>
        <p:spPr>
          <a:xfrm>
            <a:off x="1559250" y="553218"/>
            <a:ext cx="98198" cy="205239"/>
          </a:xfrm>
          <a:custGeom>
            <a:avLst/>
            <a:gdLst/>
            <a:ahLst/>
            <a:cxnLst/>
            <a:rect l="l" t="t" r="r" b="b"/>
            <a:pathLst>
              <a:path w="161925" h="338455">
                <a:moveTo>
                  <a:pt x="161435" y="0"/>
                </a:moveTo>
                <a:lnTo>
                  <a:pt x="70301" y="0"/>
                </a:lnTo>
                <a:lnTo>
                  <a:pt x="0" y="338414"/>
                </a:lnTo>
                <a:lnTo>
                  <a:pt x="91134" y="338414"/>
                </a:lnTo>
                <a:lnTo>
                  <a:pt x="161435" y="0"/>
                </a:lnTo>
                <a:close/>
              </a:path>
            </a:pathLst>
          </a:custGeom>
          <a:solidFill>
            <a:srgbClr val="3C3C3B"/>
          </a:solidFill>
        </p:spPr>
        <p:txBody>
          <a:bodyPr wrap="square" lIns="0" tIns="0" rIns="0" bIns="0" rtlCol="0"/>
          <a:lstStyle/>
          <a:p>
            <a:endParaRPr sz="1092"/>
          </a:p>
        </p:txBody>
      </p:sp>
      <p:sp>
        <p:nvSpPr>
          <p:cNvPr id="57" name="object 8"/>
          <p:cNvSpPr/>
          <p:nvPr userDrawn="1"/>
        </p:nvSpPr>
        <p:spPr>
          <a:xfrm>
            <a:off x="1671510" y="549688"/>
            <a:ext cx="211415" cy="212556"/>
          </a:xfrm>
          <a:custGeom>
            <a:avLst/>
            <a:gdLst/>
            <a:ahLst/>
            <a:cxnLst/>
            <a:rect l="l" t="t" r="r" b="b"/>
            <a:pathLst>
              <a:path w="348614" h="350519">
                <a:moveTo>
                  <a:pt x="197811" y="0"/>
                </a:moveTo>
                <a:lnTo>
                  <a:pt x="145791" y="5020"/>
                </a:lnTo>
                <a:lnTo>
                  <a:pt x="101563" y="19624"/>
                </a:lnTo>
                <a:lnTo>
                  <a:pt x="65205" y="43124"/>
                </a:lnTo>
                <a:lnTo>
                  <a:pt x="36793" y="74833"/>
                </a:lnTo>
                <a:lnTo>
                  <a:pt x="16403" y="114065"/>
                </a:lnTo>
                <a:lnTo>
                  <a:pt x="4113" y="160133"/>
                </a:lnTo>
                <a:lnTo>
                  <a:pt x="0" y="212349"/>
                </a:lnTo>
                <a:lnTo>
                  <a:pt x="5064" y="253292"/>
                </a:lnTo>
                <a:lnTo>
                  <a:pt x="21207" y="290763"/>
                </a:lnTo>
                <a:lnTo>
                  <a:pt x="49849" y="321531"/>
                </a:lnTo>
                <a:lnTo>
                  <a:pt x="92411" y="342362"/>
                </a:lnTo>
                <a:lnTo>
                  <a:pt x="150315" y="350024"/>
                </a:lnTo>
                <a:lnTo>
                  <a:pt x="202326" y="345005"/>
                </a:lnTo>
                <a:lnTo>
                  <a:pt x="246545" y="330412"/>
                </a:lnTo>
                <a:lnTo>
                  <a:pt x="282896" y="306940"/>
                </a:lnTo>
                <a:lnTo>
                  <a:pt x="304254" y="283141"/>
                </a:lnTo>
                <a:lnTo>
                  <a:pt x="156120" y="283141"/>
                </a:lnTo>
                <a:lnTo>
                  <a:pt x="126428" y="276941"/>
                </a:lnTo>
                <a:lnTo>
                  <a:pt x="106972" y="260103"/>
                </a:lnTo>
                <a:lnTo>
                  <a:pt x="96337" y="235263"/>
                </a:lnTo>
                <a:lnTo>
                  <a:pt x="93107" y="205061"/>
                </a:lnTo>
                <a:lnTo>
                  <a:pt x="98739" y="159353"/>
                </a:lnTo>
                <a:lnTo>
                  <a:pt x="116368" y="114547"/>
                </a:lnTo>
                <a:lnTo>
                  <a:pt x="147091" y="80464"/>
                </a:lnTo>
                <a:lnTo>
                  <a:pt x="192006" y="66921"/>
                </a:lnTo>
                <a:lnTo>
                  <a:pt x="330123" y="66921"/>
                </a:lnTo>
                <a:lnTo>
                  <a:pt x="326888" y="59380"/>
                </a:lnTo>
                <a:lnTo>
                  <a:pt x="298254" y="28532"/>
                </a:lnTo>
                <a:lnTo>
                  <a:pt x="255702" y="7668"/>
                </a:lnTo>
                <a:lnTo>
                  <a:pt x="197811" y="0"/>
                </a:lnTo>
                <a:close/>
              </a:path>
              <a:path w="348614" h="350519">
                <a:moveTo>
                  <a:pt x="330123" y="66921"/>
                </a:moveTo>
                <a:lnTo>
                  <a:pt x="192006" y="66921"/>
                </a:lnTo>
                <a:lnTo>
                  <a:pt x="221687" y="73193"/>
                </a:lnTo>
                <a:lnTo>
                  <a:pt x="241153" y="90188"/>
                </a:lnTo>
                <a:lnTo>
                  <a:pt x="251806" y="115180"/>
                </a:lnTo>
                <a:lnTo>
                  <a:pt x="255045" y="145440"/>
                </a:lnTo>
                <a:lnTo>
                  <a:pt x="249404" y="190889"/>
                </a:lnTo>
                <a:lnTo>
                  <a:pt x="231757" y="235565"/>
                </a:lnTo>
                <a:lnTo>
                  <a:pt x="201024" y="269603"/>
                </a:lnTo>
                <a:lnTo>
                  <a:pt x="156120" y="283141"/>
                </a:lnTo>
                <a:lnTo>
                  <a:pt x="304254" y="283141"/>
                </a:lnTo>
                <a:lnTo>
                  <a:pt x="311303" y="275285"/>
                </a:lnTo>
                <a:lnTo>
                  <a:pt x="331689" y="236142"/>
                </a:lnTo>
                <a:lnTo>
                  <a:pt x="343977" y="190208"/>
                </a:lnTo>
                <a:lnTo>
                  <a:pt x="348089" y="138177"/>
                </a:lnTo>
                <a:lnTo>
                  <a:pt x="343026" y="96999"/>
                </a:lnTo>
                <a:lnTo>
                  <a:pt x="330123" y="66921"/>
                </a:lnTo>
                <a:close/>
              </a:path>
            </a:pathLst>
          </a:custGeom>
          <a:solidFill>
            <a:srgbClr val="3C3C3B"/>
          </a:solidFill>
        </p:spPr>
        <p:txBody>
          <a:bodyPr wrap="square" lIns="0" tIns="0" rIns="0" bIns="0" rtlCol="0"/>
          <a:lstStyle/>
          <a:p>
            <a:endParaRPr sz="1092"/>
          </a:p>
        </p:txBody>
      </p:sp>
      <p:sp>
        <p:nvSpPr>
          <p:cNvPr id="58" name="object 9"/>
          <p:cNvSpPr/>
          <p:nvPr userDrawn="1"/>
        </p:nvSpPr>
        <p:spPr>
          <a:xfrm>
            <a:off x="1895455" y="553218"/>
            <a:ext cx="286508" cy="205239"/>
          </a:xfrm>
          <a:custGeom>
            <a:avLst/>
            <a:gdLst/>
            <a:ahLst/>
            <a:cxnLst/>
            <a:rect l="l" t="t" r="r" b="b"/>
            <a:pathLst>
              <a:path w="472439" h="338455">
                <a:moveTo>
                  <a:pt x="215264" y="0"/>
                </a:moveTo>
                <a:lnTo>
                  <a:pt x="73694" y="0"/>
                </a:lnTo>
                <a:lnTo>
                  <a:pt x="0" y="338414"/>
                </a:lnTo>
                <a:lnTo>
                  <a:pt x="82414" y="338414"/>
                </a:lnTo>
                <a:lnTo>
                  <a:pt x="141093" y="61078"/>
                </a:lnTo>
                <a:lnTo>
                  <a:pt x="216695" y="61078"/>
                </a:lnTo>
                <a:lnTo>
                  <a:pt x="215264" y="0"/>
                </a:lnTo>
                <a:close/>
              </a:path>
              <a:path w="472439" h="338455">
                <a:moveTo>
                  <a:pt x="216695" y="61078"/>
                </a:moveTo>
                <a:lnTo>
                  <a:pt x="142048" y="61078"/>
                </a:lnTo>
                <a:lnTo>
                  <a:pt x="154650" y="338414"/>
                </a:lnTo>
                <a:lnTo>
                  <a:pt x="239992" y="338414"/>
                </a:lnTo>
                <a:lnTo>
                  <a:pt x="293182" y="227377"/>
                </a:lnTo>
                <a:lnTo>
                  <a:pt x="220592" y="227377"/>
                </a:lnTo>
                <a:lnTo>
                  <a:pt x="216695" y="61078"/>
                </a:lnTo>
                <a:close/>
              </a:path>
              <a:path w="472439" h="338455">
                <a:moveTo>
                  <a:pt x="459287" y="61078"/>
                </a:moveTo>
                <a:lnTo>
                  <a:pt x="373823" y="61078"/>
                </a:lnTo>
                <a:lnTo>
                  <a:pt x="312229" y="338414"/>
                </a:lnTo>
                <a:lnTo>
                  <a:pt x="400448" y="338414"/>
                </a:lnTo>
                <a:lnTo>
                  <a:pt x="459287" y="61078"/>
                </a:lnTo>
                <a:close/>
              </a:path>
              <a:path w="472439" h="338455">
                <a:moveTo>
                  <a:pt x="472245" y="0"/>
                </a:moveTo>
                <a:lnTo>
                  <a:pt x="327759" y="0"/>
                </a:lnTo>
                <a:lnTo>
                  <a:pt x="221547" y="227377"/>
                </a:lnTo>
                <a:lnTo>
                  <a:pt x="293182" y="227377"/>
                </a:lnTo>
                <a:lnTo>
                  <a:pt x="372843" y="61078"/>
                </a:lnTo>
                <a:lnTo>
                  <a:pt x="459287" y="61078"/>
                </a:lnTo>
                <a:lnTo>
                  <a:pt x="472245" y="0"/>
                </a:lnTo>
                <a:close/>
              </a:path>
            </a:pathLst>
          </a:custGeom>
          <a:solidFill>
            <a:srgbClr val="3C3C3B"/>
          </a:solidFill>
        </p:spPr>
        <p:txBody>
          <a:bodyPr wrap="square" lIns="0" tIns="0" rIns="0" bIns="0" rtlCol="0"/>
          <a:lstStyle/>
          <a:p>
            <a:endParaRPr sz="1092"/>
          </a:p>
        </p:txBody>
      </p:sp>
      <p:sp>
        <p:nvSpPr>
          <p:cNvPr id="59" name="object 10"/>
          <p:cNvSpPr/>
          <p:nvPr userDrawn="1"/>
        </p:nvSpPr>
        <p:spPr>
          <a:xfrm>
            <a:off x="2184889" y="553218"/>
            <a:ext cx="188695" cy="205239"/>
          </a:xfrm>
          <a:custGeom>
            <a:avLst/>
            <a:gdLst/>
            <a:ahLst/>
            <a:cxnLst/>
            <a:rect l="l" t="t" r="r" b="b"/>
            <a:pathLst>
              <a:path w="311150" h="338455">
                <a:moveTo>
                  <a:pt x="310771" y="0"/>
                </a:moveTo>
                <a:lnTo>
                  <a:pt x="72688" y="0"/>
                </a:lnTo>
                <a:lnTo>
                  <a:pt x="0" y="338414"/>
                </a:lnTo>
                <a:lnTo>
                  <a:pt x="244805" y="338414"/>
                </a:lnTo>
                <a:lnTo>
                  <a:pt x="257872" y="274395"/>
                </a:lnTo>
                <a:lnTo>
                  <a:pt x="103247" y="274395"/>
                </a:lnTo>
                <a:lnTo>
                  <a:pt x="119732" y="197799"/>
                </a:lnTo>
                <a:lnTo>
                  <a:pt x="260335" y="197799"/>
                </a:lnTo>
                <a:lnTo>
                  <a:pt x="274383" y="133805"/>
                </a:lnTo>
                <a:lnTo>
                  <a:pt x="133290" y="133805"/>
                </a:lnTo>
                <a:lnTo>
                  <a:pt x="148820" y="64006"/>
                </a:lnTo>
                <a:lnTo>
                  <a:pt x="297653" y="64006"/>
                </a:lnTo>
                <a:lnTo>
                  <a:pt x="310771" y="0"/>
                </a:lnTo>
                <a:close/>
              </a:path>
            </a:pathLst>
          </a:custGeom>
          <a:solidFill>
            <a:srgbClr val="3C3C3B"/>
          </a:solidFill>
        </p:spPr>
        <p:txBody>
          <a:bodyPr wrap="square" lIns="0" tIns="0" rIns="0" bIns="0" rtlCol="0"/>
          <a:lstStyle/>
          <a:p>
            <a:endParaRPr sz="1092"/>
          </a:p>
        </p:txBody>
      </p:sp>
      <p:sp>
        <p:nvSpPr>
          <p:cNvPr id="60" name="object 11"/>
          <p:cNvSpPr/>
          <p:nvPr userDrawn="1"/>
        </p:nvSpPr>
        <p:spPr>
          <a:xfrm>
            <a:off x="2373361" y="553220"/>
            <a:ext cx="219502" cy="205239"/>
          </a:xfrm>
          <a:custGeom>
            <a:avLst/>
            <a:gdLst/>
            <a:ahLst/>
            <a:cxnLst/>
            <a:rect l="l" t="t" r="r" b="b"/>
            <a:pathLst>
              <a:path w="361950" h="338455">
                <a:moveTo>
                  <a:pt x="189053" y="0"/>
                </a:moveTo>
                <a:lnTo>
                  <a:pt x="71759" y="0"/>
                </a:lnTo>
                <a:lnTo>
                  <a:pt x="0" y="338389"/>
                </a:lnTo>
                <a:lnTo>
                  <a:pt x="145930" y="338389"/>
                </a:lnTo>
                <a:lnTo>
                  <a:pt x="197876" y="334593"/>
                </a:lnTo>
                <a:lnTo>
                  <a:pt x="244249" y="322979"/>
                </a:lnTo>
                <a:lnTo>
                  <a:pt x="284169" y="303207"/>
                </a:lnTo>
                <a:lnTo>
                  <a:pt x="316754" y="274939"/>
                </a:lnTo>
                <a:lnTo>
                  <a:pt x="319026" y="271480"/>
                </a:lnTo>
                <a:lnTo>
                  <a:pt x="105684" y="271480"/>
                </a:lnTo>
                <a:lnTo>
                  <a:pt x="148343" y="66883"/>
                </a:lnTo>
                <a:lnTo>
                  <a:pt x="342327" y="66883"/>
                </a:lnTo>
                <a:lnTo>
                  <a:pt x="331919" y="49018"/>
                </a:lnTo>
                <a:lnTo>
                  <a:pt x="296329" y="21817"/>
                </a:lnTo>
                <a:lnTo>
                  <a:pt x="248351" y="5462"/>
                </a:lnTo>
                <a:lnTo>
                  <a:pt x="189053" y="0"/>
                </a:lnTo>
                <a:close/>
              </a:path>
              <a:path w="361950" h="338455">
                <a:moveTo>
                  <a:pt x="342327" y="66883"/>
                </a:moveTo>
                <a:lnTo>
                  <a:pt x="170658" y="66883"/>
                </a:lnTo>
                <a:lnTo>
                  <a:pt x="209271" y="69899"/>
                </a:lnTo>
                <a:lnTo>
                  <a:pt x="240341" y="81189"/>
                </a:lnTo>
                <a:lnTo>
                  <a:pt x="261049" y="104117"/>
                </a:lnTo>
                <a:lnTo>
                  <a:pt x="268578" y="142048"/>
                </a:lnTo>
                <a:lnTo>
                  <a:pt x="261814" y="188855"/>
                </a:lnTo>
                <a:lnTo>
                  <a:pt x="240281" y="230394"/>
                </a:lnTo>
                <a:lnTo>
                  <a:pt x="202115" y="260118"/>
                </a:lnTo>
                <a:lnTo>
                  <a:pt x="145453" y="271480"/>
                </a:lnTo>
                <a:lnTo>
                  <a:pt x="319026" y="271480"/>
                </a:lnTo>
                <a:lnTo>
                  <a:pt x="341120" y="237836"/>
                </a:lnTo>
                <a:lnTo>
                  <a:pt x="356387" y="191557"/>
                </a:lnTo>
                <a:lnTo>
                  <a:pt x="361672" y="135765"/>
                </a:lnTo>
                <a:lnTo>
                  <a:pt x="354056" y="87016"/>
                </a:lnTo>
                <a:lnTo>
                  <a:pt x="342327" y="66883"/>
                </a:lnTo>
                <a:close/>
              </a:path>
            </a:pathLst>
          </a:custGeom>
          <a:solidFill>
            <a:srgbClr val="3C3C3B"/>
          </a:solidFill>
        </p:spPr>
        <p:txBody>
          <a:bodyPr wrap="square" lIns="0" tIns="0" rIns="0" bIns="0" rtlCol="0"/>
          <a:lstStyle/>
          <a:p>
            <a:endParaRPr sz="1092"/>
          </a:p>
        </p:txBody>
      </p:sp>
      <p:sp>
        <p:nvSpPr>
          <p:cNvPr id="61" name="object 12"/>
          <p:cNvSpPr/>
          <p:nvPr userDrawn="1"/>
        </p:nvSpPr>
        <p:spPr>
          <a:xfrm>
            <a:off x="2635931" y="560747"/>
            <a:ext cx="80436" cy="80454"/>
          </a:xfrm>
          <a:prstGeom prst="rect">
            <a:avLst/>
          </a:prstGeom>
          <a:blipFill>
            <a:blip r:embed="rId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453585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754454" y="472325"/>
            <a:ext cx="10683090" cy="344633"/>
          </a:xfrm>
          <a:prstGeom prst="rect">
            <a:avLst/>
          </a:prstGeo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pPr marL="7701">
              <a:spcBef>
                <a:spcPts val="27"/>
              </a:spcBef>
            </a:pPr>
            <a:r>
              <a:rPr lang="de-DE"/>
              <a:t>Schnaittach, </a:t>
            </a:r>
            <a:r>
              <a:rPr lang="de-DE" spc="6"/>
              <a:t>20. Januar</a:t>
            </a:r>
            <a:r>
              <a:rPr lang="de-DE" spc="-15"/>
              <a:t> </a:t>
            </a:r>
            <a:r>
              <a:rPr lang="de-DE" spc="9"/>
              <a:t>2020</a:t>
            </a:r>
            <a:endParaRPr lang="de-DE" spc="9" dirty="0"/>
          </a:p>
        </p:txBody>
      </p:sp>
      <p:sp>
        <p:nvSpPr>
          <p:cNvPr id="4" name="Foliennummernplatzhalter 3"/>
          <p:cNvSpPr>
            <a:spLocks noGrp="1"/>
          </p:cNvSpPr>
          <p:nvPr>
            <p:ph type="sldNum" sz="quarter" idx="11"/>
          </p:nvPr>
        </p:nvSpPr>
        <p:spPr/>
        <p:txBody>
          <a:bodyPr/>
          <a:lstStyle/>
          <a:p>
            <a:pPr marL="7701">
              <a:spcBef>
                <a:spcPts val="27"/>
              </a:spcBef>
            </a:pPr>
            <a:r>
              <a:rPr lang="de-DE" spc="6"/>
              <a:t>Mainthema | </a:t>
            </a:r>
            <a:r>
              <a:rPr lang="de-DE" spc="-3"/>
              <a:t>Referent </a:t>
            </a:r>
            <a:r>
              <a:rPr lang="de-DE" spc="6"/>
              <a:t>|</a:t>
            </a:r>
            <a:r>
              <a:rPr lang="de-DE" spc="-21"/>
              <a:t> </a:t>
            </a:r>
            <a:fld id="{81D60167-4931-47E6-BA6A-407CBD079E47}" type="slidenum">
              <a:rPr spc="9" smtClean="0"/>
              <a:pPr marL="7701">
                <a:spcBef>
                  <a:spcPts val="27"/>
                </a:spcBef>
              </a:pPr>
              <a:t>‹Nr.›</a:t>
            </a:fld>
            <a:endParaRPr spc="9" dirty="0"/>
          </a:p>
        </p:txBody>
      </p:sp>
    </p:spTree>
    <p:extLst>
      <p:ext uri="{BB962C8B-B14F-4D97-AF65-F5344CB8AC3E}">
        <p14:creationId xmlns:p14="http://schemas.microsoft.com/office/powerpoint/2010/main" val="244445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Medica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12C1E3-266B-4076-A413-CB77ED681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51" b="10274"/>
          <a:stretch/>
        </p:blipFill>
        <p:spPr>
          <a:xfrm>
            <a:off x="0" y="0"/>
            <a:ext cx="12193317" cy="6858000"/>
          </a:xfrm>
          <a:prstGeom prst="rect">
            <a:avLst/>
          </a:prstGeom>
        </p:spPr>
      </p:pic>
      <p:sp>
        <p:nvSpPr>
          <p:cNvPr id="6" name="Foliennummernplatzhalter 5">
            <a:extLst>
              <a:ext uri="{FF2B5EF4-FFF2-40B4-BE49-F238E27FC236}">
                <a16:creationId xmlns:a16="http://schemas.microsoft.com/office/drawing/2014/main" id="{93B8D22C-B0ED-4203-9C9C-F54882AF5918}"/>
              </a:ext>
            </a:extLst>
          </p:cNvPr>
          <p:cNvSpPr>
            <a:spLocks noGrp="1"/>
          </p:cNvSpPr>
          <p:nvPr>
            <p:ph type="sldNum" sz="quarter" idx="12"/>
          </p:nvPr>
        </p:nvSpPr>
        <p:spPr/>
        <p:txBody>
          <a:bodyPr/>
          <a:lstStyle/>
          <a:p>
            <a:fld id="{6E9B7916-0BD2-4723-B766-4B49B0A2A785}" type="slidenum">
              <a:rPr lang="de-DE" smtClean="0"/>
              <a:t>‹Nr.›</a:t>
            </a:fld>
            <a:endParaRPr lang="de-DE"/>
          </a:p>
        </p:txBody>
      </p:sp>
      <p:sp>
        <p:nvSpPr>
          <p:cNvPr id="14" name="Ellipse 13">
            <a:extLst>
              <a:ext uri="{FF2B5EF4-FFF2-40B4-BE49-F238E27FC236}">
                <a16:creationId xmlns:a16="http://schemas.microsoft.com/office/drawing/2014/main" id="{3F07C6FA-172C-4950-B872-F857AECC38DE}"/>
              </a:ext>
            </a:extLst>
          </p:cNvPr>
          <p:cNvSpPr/>
          <p:nvPr userDrawn="1"/>
        </p:nvSpPr>
        <p:spPr>
          <a:xfrm>
            <a:off x="1665339" y="-958591"/>
            <a:ext cx="8861322" cy="877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32A188B-251F-44D3-8AC5-9109261E4D4A}"/>
              </a:ext>
            </a:extLst>
          </p:cNvPr>
          <p:cNvSpPr>
            <a:spLocks noGrp="1"/>
          </p:cNvSpPr>
          <p:nvPr>
            <p:ph type="title"/>
          </p:nvPr>
        </p:nvSpPr>
        <p:spPr>
          <a:xfrm>
            <a:off x="2579342" y="1430907"/>
            <a:ext cx="7033315" cy="2852737"/>
          </a:xfrm>
        </p:spPr>
        <p:txBody>
          <a:bodyPr anchor="ctr"/>
          <a:lstStyle>
            <a:lvl1pPr algn="ctr">
              <a:defRPr sz="6000"/>
            </a:lvl1pPr>
          </a:lstStyle>
          <a:p>
            <a:r>
              <a:rPr lang="de-DE" dirty="0"/>
              <a:t>Mastertitelformat bearbeiten</a:t>
            </a:r>
          </a:p>
        </p:txBody>
      </p:sp>
      <p:sp>
        <p:nvSpPr>
          <p:cNvPr id="3" name="Textplatzhalter 2">
            <a:extLst>
              <a:ext uri="{FF2B5EF4-FFF2-40B4-BE49-F238E27FC236}">
                <a16:creationId xmlns:a16="http://schemas.microsoft.com/office/drawing/2014/main" id="{20A0385D-30AA-44F6-A96A-C71EFB6EF79E}"/>
              </a:ext>
            </a:extLst>
          </p:cNvPr>
          <p:cNvSpPr>
            <a:spLocks noGrp="1"/>
          </p:cNvSpPr>
          <p:nvPr>
            <p:ph type="body" idx="1"/>
          </p:nvPr>
        </p:nvSpPr>
        <p:spPr>
          <a:xfrm>
            <a:off x="2579342" y="4310632"/>
            <a:ext cx="703331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9" name="Grafik 18">
            <a:extLst>
              <a:ext uri="{FF2B5EF4-FFF2-40B4-BE49-F238E27FC236}">
                <a16:creationId xmlns:a16="http://schemas.microsoft.com/office/drawing/2014/main" id="{46BED93B-086F-4146-B676-D0957BC321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8277" y="308545"/>
            <a:ext cx="3636271" cy="813818"/>
          </a:xfrm>
          <a:prstGeom prst="rect">
            <a:avLst/>
          </a:prstGeom>
        </p:spPr>
      </p:pic>
    </p:spTree>
    <p:extLst>
      <p:ext uri="{BB962C8B-B14F-4D97-AF65-F5344CB8AC3E}">
        <p14:creationId xmlns:p14="http://schemas.microsoft.com/office/powerpoint/2010/main" val="237556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Abschnitt_Bra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06017606-B9E9-46D6-9529-F51A04EDA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pic>
        <p:nvPicPr>
          <p:cNvPr id="14" name="Grafik 13">
            <a:extLst>
              <a:ext uri="{FF2B5EF4-FFF2-40B4-BE49-F238E27FC236}">
                <a16:creationId xmlns:a16="http://schemas.microsoft.com/office/drawing/2014/main" id="{226B0A8A-DA53-46EC-B35F-A6F909A9C5D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049"/>
          <a:stretch/>
        </p:blipFill>
        <p:spPr>
          <a:xfrm>
            <a:off x="0" y="0"/>
            <a:ext cx="3030245" cy="6928442"/>
          </a:xfrm>
          <a:prstGeom prst="rect">
            <a:avLst/>
          </a:prstGeom>
        </p:spPr>
      </p:pic>
      <p:sp>
        <p:nvSpPr>
          <p:cNvPr id="15" name="Ellipse 14">
            <a:extLst>
              <a:ext uri="{FF2B5EF4-FFF2-40B4-BE49-F238E27FC236}">
                <a16:creationId xmlns:a16="http://schemas.microsoft.com/office/drawing/2014/main" id="{3298F7EF-DB41-4B92-937B-568365166845}"/>
              </a:ext>
            </a:extLst>
          </p:cNvPr>
          <p:cNvSpPr/>
          <p:nvPr userDrawn="1"/>
        </p:nvSpPr>
        <p:spPr>
          <a:xfrm>
            <a:off x="971160" y="-524748"/>
            <a:ext cx="8073383" cy="7907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B47577-9374-45A3-9357-35A891581B19}"/>
              </a:ext>
            </a:extLst>
          </p:cNvPr>
          <p:cNvSpPr>
            <a:spLocks noGrp="1"/>
          </p:cNvSpPr>
          <p:nvPr>
            <p:ph type="ctrTitle"/>
          </p:nvPr>
        </p:nvSpPr>
        <p:spPr>
          <a:xfrm>
            <a:off x="2370338" y="1122364"/>
            <a:ext cx="9250532" cy="3112286"/>
          </a:xfrm>
        </p:spPr>
        <p:txBody>
          <a:bodyPr anchor="ctr"/>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A519AAAA-6F41-496C-83EB-503CA8F375A7}"/>
              </a:ext>
            </a:extLst>
          </p:cNvPr>
          <p:cNvSpPr>
            <a:spLocks noGrp="1"/>
          </p:cNvSpPr>
          <p:nvPr>
            <p:ph type="subTitle" idx="1"/>
          </p:nvPr>
        </p:nvSpPr>
        <p:spPr>
          <a:xfrm>
            <a:off x="2370338" y="4243526"/>
            <a:ext cx="9250532" cy="14921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354790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bschnitt_Patien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26B0A8A-DA53-46EC-B35F-A6F909A9C5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05"/>
          <a:stretch/>
        </p:blipFill>
        <p:spPr>
          <a:xfrm>
            <a:off x="0" y="0"/>
            <a:ext cx="3161211" cy="6858000"/>
          </a:xfrm>
          <a:prstGeom prst="rect">
            <a:avLst/>
          </a:prstGeom>
        </p:spPr>
      </p:pic>
      <p:sp>
        <p:nvSpPr>
          <p:cNvPr id="15" name="Ellipse 14">
            <a:extLst>
              <a:ext uri="{FF2B5EF4-FFF2-40B4-BE49-F238E27FC236}">
                <a16:creationId xmlns:a16="http://schemas.microsoft.com/office/drawing/2014/main" id="{3298F7EF-DB41-4B92-937B-568365166845}"/>
              </a:ext>
            </a:extLst>
          </p:cNvPr>
          <p:cNvSpPr/>
          <p:nvPr userDrawn="1"/>
        </p:nvSpPr>
        <p:spPr>
          <a:xfrm>
            <a:off x="971160" y="-524748"/>
            <a:ext cx="8073383" cy="7907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B47577-9374-45A3-9357-35A891581B19}"/>
              </a:ext>
            </a:extLst>
          </p:cNvPr>
          <p:cNvSpPr>
            <a:spLocks noGrp="1"/>
          </p:cNvSpPr>
          <p:nvPr>
            <p:ph type="ctrTitle"/>
          </p:nvPr>
        </p:nvSpPr>
        <p:spPr>
          <a:xfrm>
            <a:off x="2370338" y="1122364"/>
            <a:ext cx="9250532" cy="3112286"/>
          </a:xfrm>
        </p:spPr>
        <p:txBody>
          <a:bodyPr anchor="ctr"/>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A519AAAA-6F41-496C-83EB-503CA8F375A7}"/>
              </a:ext>
            </a:extLst>
          </p:cNvPr>
          <p:cNvSpPr>
            <a:spLocks noGrp="1"/>
          </p:cNvSpPr>
          <p:nvPr>
            <p:ph type="subTitle" idx="1"/>
          </p:nvPr>
        </p:nvSpPr>
        <p:spPr>
          <a:xfrm>
            <a:off x="2370338" y="4243526"/>
            <a:ext cx="9250532" cy="14921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A7851AC-DAE2-4B15-87D8-EFC618095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280438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bschnitt_Lifestyl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26B0A8A-DA53-46EC-B35F-A6F909A9C5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946"/>
          <a:stretch/>
        </p:blipFill>
        <p:spPr>
          <a:xfrm>
            <a:off x="-1" y="2058"/>
            <a:ext cx="3204755" cy="6855942"/>
          </a:xfrm>
          <a:prstGeom prst="rect">
            <a:avLst/>
          </a:prstGeom>
        </p:spPr>
      </p:pic>
      <p:sp>
        <p:nvSpPr>
          <p:cNvPr id="15" name="Ellipse 14">
            <a:extLst>
              <a:ext uri="{FF2B5EF4-FFF2-40B4-BE49-F238E27FC236}">
                <a16:creationId xmlns:a16="http://schemas.microsoft.com/office/drawing/2014/main" id="{3298F7EF-DB41-4B92-937B-568365166845}"/>
              </a:ext>
            </a:extLst>
          </p:cNvPr>
          <p:cNvSpPr/>
          <p:nvPr userDrawn="1"/>
        </p:nvSpPr>
        <p:spPr>
          <a:xfrm>
            <a:off x="971160" y="-524748"/>
            <a:ext cx="8073383" cy="7907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B47577-9374-45A3-9357-35A891581B19}"/>
              </a:ext>
            </a:extLst>
          </p:cNvPr>
          <p:cNvSpPr>
            <a:spLocks noGrp="1"/>
          </p:cNvSpPr>
          <p:nvPr>
            <p:ph type="ctrTitle"/>
          </p:nvPr>
        </p:nvSpPr>
        <p:spPr>
          <a:xfrm>
            <a:off x="2370338" y="1122364"/>
            <a:ext cx="9250532" cy="3112286"/>
          </a:xfrm>
        </p:spPr>
        <p:txBody>
          <a:bodyPr anchor="ctr"/>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A519AAAA-6F41-496C-83EB-503CA8F375A7}"/>
              </a:ext>
            </a:extLst>
          </p:cNvPr>
          <p:cNvSpPr>
            <a:spLocks noGrp="1"/>
          </p:cNvSpPr>
          <p:nvPr>
            <p:ph type="subTitle" idx="1"/>
          </p:nvPr>
        </p:nvSpPr>
        <p:spPr>
          <a:xfrm>
            <a:off x="2370338" y="4243526"/>
            <a:ext cx="9250532" cy="14921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7" name="Grafik 6">
            <a:extLst>
              <a:ext uri="{FF2B5EF4-FFF2-40B4-BE49-F238E27FC236}">
                <a16:creationId xmlns:a16="http://schemas.microsoft.com/office/drawing/2014/main" id="{FFF8F941-3528-4BDF-B050-EB98B7BD7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251321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Abschnitt_Medical">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26B0A8A-DA53-46EC-B35F-A6F909A9C5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056"/>
          <a:stretch/>
        </p:blipFill>
        <p:spPr>
          <a:xfrm>
            <a:off x="-1" y="-28050"/>
            <a:ext cx="4293327" cy="6914098"/>
          </a:xfrm>
          <a:prstGeom prst="rect">
            <a:avLst/>
          </a:prstGeom>
        </p:spPr>
      </p:pic>
      <p:sp>
        <p:nvSpPr>
          <p:cNvPr id="15" name="Ellipse 14">
            <a:extLst>
              <a:ext uri="{FF2B5EF4-FFF2-40B4-BE49-F238E27FC236}">
                <a16:creationId xmlns:a16="http://schemas.microsoft.com/office/drawing/2014/main" id="{3298F7EF-DB41-4B92-937B-568365166845}"/>
              </a:ext>
            </a:extLst>
          </p:cNvPr>
          <p:cNvSpPr/>
          <p:nvPr userDrawn="1"/>
        </p:nvSpPr>
        <p:spPr>
          <a:xfrm>
            <a:off x="971160" y="-524748"/>
            <a:ext cx="8073383" cy="7907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B47577-9374-45A3-9357-35A891581B19}"/>
              </a:ext>
            </a:extLst>
          </p:cNvPr>
          <p:cNvSpPr>
            <a:spLocks noGrp="1"/>
          </p:cNvSpPr>
          <p:nvPr>
            <p:ph type="ctrTitle"/>
          </p:nvPr>
        </p:nvSpPr>
        <p:spPr>
          <a:xfrm>
            <a:off x="2370338" y="1122364"/>
            <a:ext cx="9250532" cy="3112286"/>
          </a:xfrm>
        </p:spPr>
        <p:txBody>
          <a:bodyPr anchor="ctr"/>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A519AAAA-6F41-496C-83EB-503CA8F375A7}"/>
              </a:ext>
            </a:extLst>
          </p:cNvPr>
          <p:cNvSpPr>
            <a:spLocks noGrp="1"/>
          </p:cNvSpPr>
          <p:nvPr>
            <p:ph type="subTitle" idx="1"/>
          </p:nvPr>
        </p:nvSpPr>
        <p:spPr>
          <a:xfrm>
            <a:off x="2370338" y="4243526"/>
            <a:ext cx="9250532" cy="14921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7" name="Grafik 6">
            <a:extLst>
              <a:ext uri="{FF2B5EF4-FFF2-40B4-BE49-F238E27FC236}">
                <a16:creationId xmlns:a16="http://schemas.microsoft.com/office/drawing/2014/main" id="{9CC79A16-B464-438A-AFDE-39FF3947B6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spTree>
    <p:extLst>
      <p:ext uri="{BB962C8B-B14F-4D97-AF65-F5344CB8AC3E}">
        <p14:creationId xmlns:p14="http://schemas.microsoft.com/office/powerpoint/2010/main" val="88663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3">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AEB6668-5EE2-4C69-8FC8-7F4409A9A7B4}"/>
              </a:ext>
            </a:extLst>
          </p:cNvPr>
          <p:cNvSpPr>
            <a:spLocks noGrp="1"/>
          </p:cNvSpPr>
          <p:nvPr>
            <p:ph type="sldNum" sz="quarter" idx="12"/>
          </p:nvPr>
        </p:nvSpPr>
        <p:spPr/>
        <p:txBody>
          <a:bodyPr/>
          <a:lstStyle/>
          <a:p>
            <a:fld id="{6E9B7916-0BD2-4723-B766-4B49B0A2A785}" type="slidenum">
              <a:rPr lang="de-DE" smtClean="0"/>
              <a:t>‹Nr.›</a:t>
            </a:fld>
            <a:endParaRPr lang="de-DE"/>
          </a:p>
        </p:txBody>
      </p:sp>
      <p:pic>
        <p:nvPicPr>
          <p:cNvPr id="5" name="Grafik 4">
            <a:extLst>
              <a:ext uri="{FF2B5EF4-FFF2-40B4-BE49-F238E27FC236}">
                <a16:creationId xmlns:a16="http://schemas.microsoft.com/office/drawing/2014/main" id="{4AFE006C-A6FA-4E6B-A312-890C13A4F4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3212" y="308546"/>
            <a:ext cx="3636271" cy="813818"/>
          </a:xfrm>
          <a:prstGeom prst="rect">
            <a:avLst/>
          </a:prstGeom>
        </p:spPr>
      </p:pic>
      <p:grpSp>
        <p:nvGrpSpPr>
          <p:cNvPr id="6" name="Gruppieren 5">
            <a:extLst>
              <a:ext uri="{FF2B5EF4-FFF2-40B4-BE49-F238E27FC236}">
                <a16:creationId xmlns:a16="http://schemas.microsoft.com/office/drawing/2014/main" id="{0515AB13-ECC5-4FC3-B0BF-B7BA4BFA487C}"/>
              </a:ext>
            </a:extLst>
          </p:cNvPr>
          <p:cNvGrpSpPr/>
          <p:nvPr userDrawn="1"/>
        </p:nvGrpSpPr>
        <p:grpSpPr>
          <a:xfrm>
            <a:off x="5859580" y="2690428"/>
            <a:ext cx="587141" cy="2097857"/>
            <a:chOff x="5265019" y="1174282"/>
            <a:chExt cx="587141" cy="2097857"/>
          </a:xfrm>
        </p:grpSpPr>
        <p:cxnSp>
          <p:nvCxnSpPr>
            <p:cNvPr id="7" name="Gerader Verbinder 6">
              <a:extLst>
                <a:ext uri="{FF2B5EF4-FFF2-40B4-BE49-F238E27FC236}">
                  <a16:creationId xmlns:a16="http://schemas.microsoft.com/office/drawing/2014/main" id="{2AAEECF1-F4CC-4377-8501-D66A2EEFF12D}"/>
                </a:ext>
              </a:extLst>
            </p:cNvPr>
            <p:cNvCxnSpPr>
              <a:cxnSpLocks/>
              <a:stCxn id="8" idx="4"/>
              <a:endCxn id="10" idx="0"/>
            </p:cNvCxnSpPr>
            <p:nvPr userDrawn="1"/>
          </p:nvCxnSpPr>
          <p:spPr>
            <a:xfrm>
              <a:off x="5558590" y="1761423"/>
              <a:ext cx="0" cy="923575"/>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CB7223B6-8F41-4E4A-92F9-B459FF40BADD}"/>
                </a:ext>
              </a:extLst>
            </p:cNvPr>
            <p:cNvSpPr/>
            <p:nvPr userDrawn="1"/>
          </p:nvSpPr>
          <p:spPr>
            <a:xfrm>
              <a:off x="5265019" y="1174282"/>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sp>
          <p:nvSpPr>
            <p:cNvPr id="9" name="Ellipse 8">
              <a:extLst>
                <a:ext uri="{FF2B5EF4-FFF2-40B4-BE49-F238E27FC236}">
                  <a16:creationId xmlns:a16="http://schemas.microsoft.com/office/drawing/2014/main" id="{0D7D843B-5FB3-44B1-B259-122DC7DCD896}"/>
                </a:ext>
              </a:extLst>
            </p:cNvPr>
            <p:cNvSpPr/>
            <p:nvPr userDrawn="1"/>
          </p:nvSpPr>
          <p:spPr>
            <a:xfrm>
              <a:off x="5265019" y="1929640"/>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sp>
          <p:nvSpPr>
            <p:cNvPr id="10" name="Ellipse 9">
              <a:extLst>
                <a:ext uri="{FF2B5EF4-FFF2-40B4-BE49-F238E27FC236}">
                  <a16:creationId xmlns:a16="http://schemas.microsoft.com/office/drawing/2014/main" id="{03AA9CB6-C27B-4D21-9B85-6CF09EF38D0C}"/>
                </a:ext>
              </a:extLst>
            </p:cNvPr>
            <p:cNvSpPr/>
            <p:nvPr userDrawn="1"/>
          </p:nvSpPr>
          <p:spPr>
            <a:xfrm>
              <a:off x="5265019" y="2684998"/>
              <a:ext cx="587141" cy="587141"/>
            </a:xfrm>
            <a:prstGeom prst="ellipse">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Tahoma" panose="020B0604030504040204" pitchFamily="34" charset="0"/>
                  <a:ea typeface="Tahoma" panose="020B0604030504040204" pitchFamily="34" charset="0"/>
                  <a:cs typeface="Tahoma" panose="020B0604030504040204" pitchFamily="34" charset="0"/>
                </a:rPr>
                <a:t>03</a:t>
              </a:r>
            </a:p>
          </p:txBody>
        </p:sp>
      </p:grpSp>
      <p:sp>
        <p:nvSpPr>
          <p:cNvPr id="14" name="Inhaltsplatzhalter 16">
            <a:extLst>
              <a:ext uri="{FF2B5EF4-FFF2-40B4-BE49-F238E27FC236}">
                <a16:creationId xmlns:a16="http://schemas.microsoft.com/office/drawing/2014/main" id="{91A97116-F203-4FCE-8725-A775CEEBF089}"/>
              </a:ext>
            </a:extLst>
          </p:cNvPr>
          <p:cNvSpPr>
            <a:spLocks noGrp="1"/>
          </p:cNvSpPr>
          <p:nvPr>
            <p:ph sz="quarter" idx="13" hasCustomPrompt="1"/>
          </p:nvPr>
        </p:nvSpPr>
        <p:spPr>
          <a:xfrm>
            <a:off x="7252200" y="2795937"/>
            <a:ext cx="4587875" cy="376121"/>
          </a:xfrm>
        </p:spPr>
        <p:txBody>
          <a:bodyPr>
            <a:normAutofit/>
          </a:bodyPr>
          <a:lstStyle>
            <a:lvl1pPr marL="0" indent="0">
              <a:buNone/>
              <a:defRPr sz="2000"/>
            </a:lvl1pPr>
          </a:lstStyle>
          <a:p>
            <a:pPr lvl="0"/>
            <a:r>
              <a:rPr lang="de-DE" dirty="0"/>
              <a:t>Thema 1</a:t>
            </a:r>
          </a:p>
        </p:txBody>
      </p:sp>
      <p:sp>
        <p:nvSpPr>
          <p:cNvPr id="15" name="Inhaltsplatzhalter 16">
            <a:extLst>
              <a:ext uri="{FF2B5EF4-FFF2-40B4-BE49-F238E27FC236}">
                <a16:creationId xmlns:a16="http://schemas.microsoft.com/office/drawing/2014/main" id="{1F1569B3-D138-43CA-8AE7-F25B9D4FA8DE}"/>
              </a:ext>
            </a:extLst>
          </p:cNvPr>
          <p:cNvSpPr>
            <a:spLocks noGrp="1"/>
          </p:cNvSpPr>
          <p:nvPr>
            <p:ph sz="quarter" idx="14" hasCustomPrompt="1"/>
          </p:nvPr>
        </p:nvSpPr>
        <p:spPr>
          <a:xfrm>
            <a:off x="466224" y="3551295"/>
            <a:ext cx="4587875" cy="376121"/>
          </a:xfrm>
        </p:spPr>
        <p:txBody>
          <a:bodyPr>
            <a:normAutofit/>
          </a:bodyPr>
          <a:lstStyle>
            <a:lvl1pPr marL="0" indent="0" algn="r">
              <a:buNone/>
              <a:defRPr sz="2000"/>
            </a:lvl1pPr>
          </a:lstStyle>
          <a:p>
            <a:pPr lvl="0"/>
            <a:r>
              <a:rPr lang="de-DE" dirty="0"/>
              <a:t>Thema 2</a:t>
            </a:r>
          </a:p>
        </p:txBody>
      </p:sp>
      <p:sp>
        <p:nvSpPr>
          <p:cNvPr id="16" name="Inhaltsplatzhalter 16">
            <a:extLst>
              <a:ext uri="{FF2B5EF4-FFF2-40B4-BE49-F238E27FC236}">
                <a16:creationId xmlns:a16="http://schemas.microsoft.com/office/drawing/2014/main" id="{96A8F066-70FF-4457-BA2C-6E5B5C359A79}"/>
              </a:ext>
            </a:extLst>
          </p:cNvPr>
          <p:cNvSpPr>
            <a:spLocks noGrp="1"/>
          </p:cNvSpPr>
          <p:nvPr>
            <p:ph sz="quarter" idx="15" hasCustomPrompt="1"/>
          </p:nvPr>
        </p:nvSpPr>
        <p:spPr>
          <a:xfrm>
            <a:off x="7252199" y="4306653"/>
            <a:ext cx="4587875" cy="376121"/>
          </a:xfrm>
        </p:spPr>
        <p:txBody>
          <a:bodyPr>
            <a:normAutofit/>
          </a:bodyPr>
          <a:lstStyle>
            <a:lvl1pPr marL="0" indent="0">
              <a:buNone/>
              <a:defRPr sz="2000"/>
            </a:lvl1pPr>
          </a:lstStyle>
          <a:p>
            <a:pPr lvl="0"/>
            <a:r>
              <a:rPr lang="de-DE" dirty="0"/>
              <a:t>Thema 3</a:t>
            </a:r>
          </a:p>
        </p:txBody>
      </p:sp>
      <p:cxnSp>
        <p:nvCxnSpPr>
          <p:cNvPr id="20" name="Gerader Verbinder 19">
            <a:extLst>
              <a:ext uri="{FF2B5EF4-FFF2-40B4-BE49-F238E27FC236}">
                <a16:creationId xmlns:a16="http://schemas.microsoft.com/office/drawing/2014/main" id="{A33B8A2F-4108-4F55-9934-5F8207E2EFC5}"/>
              </a:ext>
            </a:extLst>
          </p:cNvPr>
          <p:cNvCxnSpPr>
            <a:cxnSpLocks/>
            <a:stCxn id="8" idx="6"/>
            <a:endCxn id="14" idx="1"/>
          </p:cNvCxnSpPr>
          <p:nvPr userDrawn="1"/>
        </p:nvCxnSpPr>
        <p:spPr>
          <a:xfrm flipV="1">
            <a:off x="6446721" y="2983998"/>
            <a:ext cx="805479"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501F2C5-DB9B-4741-873F-C49912E92341}"/>
              </a:ext>
            </a:extLst>
          </p:cNvPr>
          <p:cNvCxnSpPr>
            <a:cxnSpLocks/>
            <a:stCxn id="15" idx="3"/>
            <a:endCxn id="9" idx="2"/>
          </p:cNvCxnSpPr>
          <p:nvPr userDrawn="1"/>
        </p:nvCxnSpPr>
        <p:spPr>
          <a:xfrm>
            <a:off x="5054099" y="3739356"/>
            <a:ext cx="805481"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655532E-E204-4BC9-8284-7C0DEBCAB9EA}"/>
              </a:ext>
            </a:extLst>
          </p:cNvPr>
          <p:cNvCxnSpPr>
            <a:cxnSpLocks/>
            <a:stCxn id="10" idx="6"/>
            <a:endCxn id="16" idx="1"/>
          </p:cNvCxnSpPr>
          <p:nvPr userDrawn="1"/>
        </p:nvCxnSpPr>
        <p:spPr>
          <a:xfrm flipV="1">
            <a:off x="6446721" y="4494714"/>
            <a:ext cx="805478" cy="1"/>
          </a:xfrm>
          <a:prstGeom prst="line">
            <a:avLst/>
          </a:prstGeom>
          <a:ln w="12700">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itel 1">
            <a:extLst>
              <a:ext uri="{FF2B5EF4-FFF2-40B4-BE49-F238E27FC236}">
                <a16:creationId xmlns:a16="http://schemas.microsoft.com/office/drawing/2014/main" id="{0B1F39D8-6460-4CD6-94E1-E2DB65559C99}"/>
              </a:ext>
            </a:extLst>
          </p:cNvPr>
          <p:cNvSpPr>
            <a:spLocks noGrp="1"/>
          </p:cNvSpPr>
          <p:nvPr>
            <p:ph type="title"/>
          </p:nvPr>
        </p:nvSpPr>
        <p:spPr>
          <a:xfrm>
            <a:off x="838200" y="365126"/>
            <a:ext cx="7696200" cy="693848"/>
          </a:xfrm>
        </p:spPr>
        <p:txBody>
          <a:bodyPr/>
          <a:lstStyle>
            <a:lvl1pPr>
              <a:defRPr b="0"/>
            </a:lvl1pPr>
          </a:lstStyle>
          <a:p>
            <a:r>
              <a:rPr lang="de-DE" dirty="0"/>
              <a:t>Mastertitelformat bearbeiten</a:t>
            </a:r>
          </a:p>
        </p:txBody>
      </p:sp>
    </p:spTree>
    <p:extLst>
      <p:ext uri="{BB962C8B-B14F-4D97-AF65-F5344CB8AC3E}">
        <p14:creationId xmlns:p14="http://schemas.microsoft.com/office/powerpoint/2010/main" val="1964516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3E06BB-DBD2-481C-8E5D-EDF03F586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3A33A6C-A9FA-4A21-BF4B-E0F7AF647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D937A2F1-2134-43E8-8F80-77E24E415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B1B2B3"/>
                </a:solidFill>
                <a:latin typeface="Tahoma" panose="020B0604030504040204" pitchFamily="34" charset="0"/>
                <a:ea typeface="Tahoma" panose="020B0604030504040204" pitchFamily="34" charset="0"/>
                <a:cs typeface="Tahoma" panose="020B0604030504040204" pitchFamily="34" charset="0"/>
              </a:defRPr>
            </a:lvl1pPr>
          </a:lstStyle>
          <a:p>
            <a:fld id="{6E9B7916-0BD2-4723-B766-4B49B0A2A785}" type="slidenum">
              <a:rPr lang="de-DE" smtClean="0"/>
              <a:pPr/>
              <a:t>‹Nr.›</a:t>
            </a:fld>
            <a:endParaRPr lang="de-DE" dirty="0"/>
          </a:p>
        </p:txBody>
      </p:sp>
    </p:spTree>
    <p:extLst>
      <p:ext uri="{BB962C8B-B14F-4D97-AF65-F5344CB8AC3E}">
        <p14:creationId xmlns:p14="http://schemas.microsoft.com/office/powerpoint/2010/main" val="3934263130"/>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49" r:id="rId5"/>
    <p:sldLayoutId id="2147483660" r:id="rId6"/>
    <p:sldLayoutId id="2147483661" r:id="rId7"/>
    <p:sldLayoutId id="2147483662" r:id="rId8"/>
    <p:sldLayoutId id="2147483684" r:id="rId9"/>
    <p:sldLayoutId id="2147483682" r:id="rId10"/>
    <p:sldLayoutId id="2147483683" r:id="rId11"/>
    <p:sldLayoutId id="2147483681" r:id="rId12"/>
    <p:sldLayoutId id="2147483663" r:id="rId13"/>
    <p:sldLayoutId id="2147483664" r:id="rId14"/>
    <p:sldLayoutId id="2147483665" r:id="rId15"/>
    <p:sldLayoutId id="2147483666" r:id="rId16"/>
    <p:sldLayoutId id="2147483654" r:id="rId17"/>
    <p:sldLayoutId id="2147483652" r:id="rId18"/>
    <p:sldLayoutId id="2147483655" r:id="rId19"/>
    <p:sldLayoutId id="2147483656" r:id="rId20"/>
    <p:sldLayoutId id="2147483650" r:id="rId21"/>
    <p:sldLayoutId id="2147483675" r:id="rId22"/>
    <p:sldLayoutId id="2147483676" r:id="rId23"/>
    <p:sldLayoutId id="2147483677" r:id="rId24"/>
    <p:sldLayoutId id="2147483672" r:id="rId25"/>
    <p:sldLayoutId id="2147483673" r:id="rId26"/>
    <p:sldLayoutId id="2147483674" r:id="rId27"/>
    <p:sldLayoutId id="2147483653" r:id="rId28"/>
    <p:sldLayoutId id="2147483670" r:id="rId29"/>
    <p:sldLayoutId id="2147483671" r:id="rId30"/>
    <p:sldLayoutId id="2147483678" r:id="rId31"/>
    <p:sldLayoutId id="2147483679" r:id="rId32"/>
    <p:sldLayoutId id="2147483680" r:id="rId33"/>
    <p:sldLayoutId id="2147483686" r:id="rId34"/>
    <p:sldLayoutId id="2147483687" r:id="rId35"/>
  </p:sldLayoutIdLst>
  <p:hf sldNum="0" hdr="0" ftr="0" dt="0"/>
  <p:txStyles>
    <p:titleStyle>
      <a:lvl1pPr algn="l" defTabSz="914400" rtl="0" eaLnBrk="1" latinLnBrk="0" hangingPunct="1">
        <a:lnSpc>
          <a:spcPct val="90000"/>
        </a:lnSpc>
        <a:spcBef>
          <a:spcPct val="0"/>
        </a:spcBef>
        <a:buNone/>
        <a:defRPr sz="4400" b="1" kern="1200">
          <a:solidFill>
            <a:srgbClr val="575656"/>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65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65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656"/>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656"/>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656"/>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4D12188-A379-4620-964D-FE77C9E00F0F}"/>
              </a:ext>
            </a:extLst>
          </p:cNvPr>
          <p:cNvPicPr>
            <a:picLocks noChangeAspect="1"/>
          </p:cNvPicPr>
          <p:nvPr/>
        </p:nvPicPr>
        <p:blipFill>
          <a:blip r:embed="rId2"/>
          <a:stretch>
            <a:fillRect/>
          </a:stretch>
        </p:blipFill>
        <p:spPr>
          <a:xfrm>
            <a:off x="-429702" y="-45429"/>
            <a:ext cx="4707557" cy="6968743"/>
          </a:xfrm>
          <a:prstGeom prst="rect">
            <a:avLst/>
          </a:prstGeom>
        </p:spPr>
      </p:pic>
      <p:sp>
        <p:nvSpPr>
          <p:cNvPr id="7" name="Ellipse 6">
            <a:extLst>
              <a:ext uri="{FF2B5EF4-FFF2-40B4-BE49-F238E27FC236}">
                <a16:creationId xmlns:a16="http://schemas.microsoft.com/office/drawing/2014/main" id="{DB7613E7-CD35-4D36-A2C6-02B1B633F095}"/>
              </a:ext>
            </a:extLst>
          </p:cNvPr>
          <p:cNvSpPr/>
          <p:nvPr/>
        </p:nvSpPr>
        <p:spPr>
          <a:xfrm>
            <a:off x="2597954" y="-503560"/>
            <a:ext cx="6349645" cy="7865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1A492E5-FEED-4C06-9E86-0C3363109EEA}"/>
              </a:ext>
            </a:extLst>
          </p:cNvPr>
          <p:cNvSpPr>
            <a:spLocks noGrp="1"/>
          </p:cNvSpPr>
          <p:nvPr>
            <p:ph type="ctrTitle"/>
          </p:nvPr>
        </p:nvSpPr>
        <p:spPr>
          <a:xfrm>
            <a:off x="2517410" y="2422360"/>
            <a:ext cx="9250532" cy="1812290"/>
          </a:xfrm>
        </p:spPr>
        <p:txBody>
          <a:bodyPr/>
          <a:lstStyle/>
          <a:p>
            <a:r>
              <a:rPr lang="de-DE" spc="230" dirty="0" err="1"/>
              <a:t>vocaSTIM</a:t>
            </a:r>
            <a:r>
              <a:rPr lang="de-DE" spc="230" baseline="30000" dirty="0"/>
              <a:t>®</a:t>
            </a:r>
            <a:r>
              <a:rPr lang="de-DE" spc="230" dirty="0"/>
              <a:t>-Master</a:t>
            </a:r>
            <a:endParaRPr lang="de-DE" dirty="0"/>
          </a:p>
        </p:txBody>
      </p:sp>
      <p:sp>
        <p:nvSpPr>
          <p:cNvPr id="3" name="Textplatzhalter 2">
            <a:extLst>
              <a:ext uri="{FF2B5EF4-FFF2-40B4-BE49-F238E27FC236}">
                <a16:creationId xmlns:a16="http://schemas.microsoft.com/office/drawing/2014/main" id="{E7561B17-84F1-4A39-8414-52409D79D93F}"/>
              </a:ext>
            </a:extLst>
          </p:cNvPr>
          <p:cNvSpPr>
            <a:spLocks noGrp="1"/>
          </p:cNvSpPr>
          <p:nvPr>
            <p:ph type="subTitle" idx="1"/>
          </p:nvPr>
        </p:nvSpPr>
        <p:spPr>
          <a:xfrm>
            <a:off x="2517410" y="3862220"/>
            <a:ext cx="9250532" cy="1873415"/>
          </a:xfrm>
        </p:spPr>
        <p:txBody>
          <a:bodyPr/>
          <a:lstStyle/>
          <a:p>
            <a:r>
              <a:rPr lang="en-US" spc="3" dirty="0"/>
              <a:t>Treatment of paresis-related swallowing and voice disorders</a:t>
            </a:r>
            <a:endParaRPr lang="de-DE" dirty="0"/>
          </a:p>
        </p:txBody>
      </p:sp>
      <p:sp>
        <p:nvSpPr>
          <p:cNvPr id="8" name="Ellipse 7">
            <a:extLst>
              <a:ext uri="{FF2B5EF4-FFF2-40B4-BE49-F238E27FC236}">
                <a16:creationId xmlns:a16="http://schemas.microsoft.com/office/drawing/2014/main" id="{8ECF73A2-8205-4959-87B9-FD5FA5D5A730}"/>
              </a:ext>
            </a:extLst>
          </p:cNvPr>
          <p:cNvSpPr/>
          <p:nvPr/>
        </p:nvSpPr>
        <p:spPr>
          <a:xfrm>
            <a:off x="2796181" y="-45430"/>
            <a:ext cx="2068106" cy="2068106"/>
          </a:xfrm>
          <a:prstGeom prst="ellipse">
            <a:avLst/>
          </a:prstGeom>
          <a:solidFill>
            <a:srgbClr val="5FC4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911" b="1" dirty="0">
                <a:latin typeface="Tahoma" panose="020B0604030504040204" pitchFamily="34" charset="0"/>
                <a:ea typeface="Tahoma" panose="020B0604030504040204" pitchFamily="34" charset="0"/>
                <a:cs typeface="Tahoma" panose="020B0604030504040204" pitchFamily="34" charset="0"/>
              </a:rPr>
              <a:t>NEW </a:t>
            </a:r>
            <a:r>
              <a:rPr lang="de-DE" sz="2911" dirty="0">
                <a:latin typeface="Tahoma" panose="020B0604030504040204" pitchFamily="34" charset="0"/>
                <a:ea typeface="Tahoma" panose="020B0604030504040204" pitchFamily="34" charset="0"/>
                <a:cs typeface="Tahoma" panose="020B0604030504040204" pitchFamily="34" charset="0"/>
              </a:rPr>
              <a:t>in</a:t>
            </a:r>
            <a:r>
              <a:rPr lang="de-DE" sz="2911" b="1" dirty="0">
                <a:latin typeface="Tahoma" panose="020B0604030504040204" pitchFamily="34" charset="0"/>
                <a:ea typeface="Tahoma" panose="020B0604030504040204" pitchFamily="34" charset="0"/>
                <a:cs typeface="Tahoma" panose="020B0604030504040204" pitchFamily="34" charset="0"/>
              </a:rPr>
              <a:t> 2021</a:t>
            </a:r>
          </a:p>
        </p:txBody>
      </p:sp>
    </p:spTree>
    <p:extLst>
      <p:ext uri="{BB962C8B-B14F-4D97-AF65-F5344CB8AC3E}">
        <p14:creationId xmlns:p14="http://schemas.microsoft.com/office/powerpoint/2010/main" val="242803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C0FC-117D-4D69-AFF9-B797AA4BFE95}"/>
              </a:ext>
            </a:extLst>
          </p:cNvPr>
          <p:cNvSpPr>
            <a:spLocks noGrp="1"/>
          </p:cNvSpPr>
          <p:nvPr>
            <p:ph type="title"/>
          </p:nvPr>
        </p:nvSpPr>
        <p:spPr/>
        <p:txBody>
          <a:bodyPr/>
          <a:lstStyle/>
          <a:p>
            <a:r>
              <a:rPr lang="de-DE" dirty="0" err="1"/>
              <a:t>Electrical</a:t>
            </a:r>
            <a:r>
              <a:rPr lang="de-DE" dirty="0"/>
              <a:t> </a:t>
            </a:r>
            <a:r>
              <a:rPr lang="de-DE" dirty="0" err="1"/>
              <a:t>impulses</a:t>
            </a:r>
            <a:r>
              <a:rPr lang="de-DE" dirty="0"/>
              <a:t> support </a:t>
            </a:r>
            <a:r>
              <a:rPr lang="de-DE" dirty="0" err="1"/>
              <a:t>swallowing</a:t>
            </a:r>
            <a:endParaRPr lang="de-DE" dirty="0"/>
          </a:p>
        </p:txBody>
      </p:sp>
      <p:sp>
        <p:nvSpPr>
          <p:cNvPr id="3" name="Textplatzhalter 2">
            <a:extLst>
              <a:ext uri="{FF2B5EF4-FFF2-40B4-BE49-F238E27FC236}">
                <a16:creationId xmlns:a16="http://schemas.microsoft.com/office/drawing/2014/main" id="{2E4FB7CA-8A1F-4875-A2F3-993548FC47FA}"/>
              </a:ext>
            </a:extLst>
          </p:cNvPr>
          <p:cNvSpPr>
            <a:spLocks noGrp="1"/>
          </p:cNvSpPr>
          <p:nvPr>
            <p:ph type="body" sz="half" idx="2"/>
          </p:nvPr>
        </p:nvSpPr>
        <p:spPr/>
        <p:txBody>
          <a:bodyPr/>
          <a:lstStyle/>
          <a:p>
            <a:r>
              <a:rPr lang="en-US" dirty="0" err="1"/>
              <a:t>vocaSTIM</a:t>
            </a:r>
            <a:r>
              <a:rPr lang="en-US" dirty="0"/>
              <a:t>® therapy supports the muscles responsible for swallowing and voice formation with electrical impulses that are sensed according to natural stimulus patterns. The patient or the therapist triggers these impulses by means of a hand switch exactly when the patient needs this support in swallowing. </a:t>
            </a:r>
          </a:p>
        </p:txBody>
      </p:sp>
      <p:pic>
        <p:nvPicPr>
          <p:cNvPr id="5" name="Bildplatzhalter 4">
            <a:extLst>
              <a:ext uri="{FF2B5EF4-FFF2-40B4-BE49-F238E27FC236}">
                <a16:creationId xmlns:a16="http://schemas.microsoft.com/office/drawing/2014/main" id="{DC9905D9-8E76-476E-B405-84BFC624D9ED}"/>
              </a:ext>
            </a:extLst>
          </p:cNvPr>
          <p:cNvPicPr>
            <a:picLocks noGrp="1" noChangeAspect="1"/>
          </p:cNvPicPr>
          <p:nvPr>
            <p:ph type="pic" sz="quarter" idx="13"/>
          </p:nvPr>
        </p:nvPicPr>
        <p:blipFill rotWithShape="1">
          <a:blip r:embed="rId2"/>
          <a:srcRect l="12438" r="12438"/>
          <a:stretch/>
        </p:blipFill>
        <p:spPr>
          <a:xfrm>
            <a:off x="423863" y="746126"/>
            <a:ext cx="5411787" cy="5411787"/>
          </a:xfrm>
          <a:prstGeom prst="ellipse">
            <a:avLst/>
          </a:prstGeom>
        </p:spPr>
      </p:pic>
    </p:spTree>
    <p:extLst>
      <p:ext uri="{BB962C8B-B14F-4D97-AF65-F5344CB8AC3E}">
        <p14:creationId xmlns:p14="http://schemas.microsoft.com/office/powerpoint/2010/main" val="405634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847D2-2C36-4BA7-88E4-7DFED1E66786}"/>
              </a:ext>
            </a:extLst>
          </p:cNvPr>
          <p:cNvSpPr>
            <a:spLocks noGrp="1"/>
          </p:cNvSpPr>
          <p:nvPr>
            <p:ph type="title"/>
          </p:nvPr>
        </p:nvSpPr>
        <p:spPr/>
        <p:txBody>
          <a:bodyPr>
            <a:normAutofit/>
          </a:bodyPr>
          <a:lstStyle/>
          <a:p>
            <a:r>
              <a:rPr lang="de-DE" dirty="0" err="1"/>
              <a:t>Electrical</a:t>
            </a:r>
            <a:r>
              <a:rPr lang="de-DE" dirty="0"/>
              <a:t> </a:t>
            </a:r>
            <a:r>
              <a:rPr lang="de-DE" dirty="0" err="1"/>
              <a:t>impulses</a:t>
            </a:r>
            <a:r>
              <a:rPr lang="de-DE" dirty="0"/>
              <a:t> </a:t>
            </a:r>
            <a:r>
              <a:rPr lang="de-DE" dirty="0" err="1"/>
              <a:t>activate</a:t>
            </a:r>
            <a:r>
              <a:rPr lang="de-DE" dirty="0"/>
              <a:t> </a:t>
            </a:r>
            <a:r>
              <a:rPr lang="de-DE" dirty="0" err="1"/>
              <a:t>muscles</a:t>
            </a:r>
            <a:endParaRPr lang="de-DE" dirty="0"/>
          </a:p>
        </p:txBody>
      </p:sp>
      <p:sp>
        <p:nvSpPr>
          <p:cNvPr id="3" name="Inhaltsplatzhalter 2">
            <a:extLst>
              <a:ext uri="{FF2B5EF4-FFF2-40B4-BE49-F238E27FC236}">
                <a16:creationId xmlns:a16="http://schemas.microsoft.com/office/drawing/2014/main" id="{AC63E8D0-3735-4331-AAB6-E35B08023A80}"/>
              </a:ext>
            </a:extLst>
          </p:cNvPr>
          <p:cNvSpPr>
            <a:spLocks noGrp="1"/>
          </p:cNvSpPr>
          <p:nvPr>
            <p:ph idx="1"/>
          </p:nvPr>
        </p:nvSpPr>
        <p:spPr>
          <a:xfrm>
            <a:off x="6629400" y="1825625"/>
            <a:ext cx="4724399" cy="4351338"/>
          </a:xfrm>
        </p:spPr>
        <p:txBody>
          <a:bodyPr>
            <a:normAutofit fontScale="62500" lnSpcReduction="20000"/>
          </a:bodyPr>
          <a:lstStyle/>
          <a:p>
            <a:pPr marL="0" indent="0">
              <a:buNone/>
            </a:pPr>
            <a:r>
              <a:rPr lang="en-US" sz="3400" dirty="0"/>
              <a:t>Particularly in the case of damaged nerve tracts, electrical impulses make it possible to start the phoniatric exercises, because only through electrical innervation of the laryngeal muscles can the patient perform the vocal exercises. Also, through repeated practice, </a:t>
            </a:r>
            <a:r>
              <a:rPr lang="en-US" sz="3400" dirty="0" err="1"/>
              <a:t>vocaSTIM</a:t>
            </a:r>
            <a:r>
              <a:rPr lang="en-US" sz="3400" dirty="0"/>
              <a:t>® therapy prevents a decline of the musculature in these disorders. Without </a:t>
            </a:r>
            <a:r>
              <a:rPr lang="en-US" sz="3400" dirty="0" err="1"/>
              <a:t>vocaSTIM</a:t>
            </a:r>
            <a:r>
              <a:rPr lang="en-US" sz="3400" dirty="0"/>
              <a:t>® therapy, the muscles would be inactive if the nerve pathways were damaged, and this inactivity could lead to irreversible regression of the muscles after a certain degree of damage. </a:t>
            </a:r>
          </a:p>
          <a:p>
            <a:endParaRPr lang="de-DE" dirty="0"/>
          </a:p>
        </p:txBody>
      </p:sp>
      <p:pic>
        <p:nvPicPr>
          <p:cNvPr id="5" name="Bildplatzhalter 4">
            <a:extLst>
              <a:ext uri="{FF2B5EF4-FFF2-40B4-BE49-F238E27FC236}">
                <a16:creationId xmlns:a16="http://schemas.microsoft.com/office/drawing/2014/main" id="{6F41ADB3-ABED-434A-BAC5-2948E9C7C92E}"/>
              </a:ext>
            </a:extLst>
          </p:cNvPr>
          <p:cNvPicPr>
            <a:picLocks noGrp="1" noChangeAspect="1"/>
          </p:cNvPicPr>
          <p:nvPr>
            <p:ph type="pic" sz="quarter" idx="13"/>
          </p:nvPr>
        </p:nvPicPr>
        <p:blipFill rotWithShape="1">
          <a:blip r:embed="rId2"/>
          <a:srcRect t="16688" b="16688"/>
          <a:stretch/>
        </p:blipFill>
        <p:spPr>
          <a:xfrm>
            <a:off x="-704850" y="1826419"/>
            <a:ext cx="6965950" cy="6965950"/>
          </a:xfrm>
          <a:prstGeom prst="ellipse">
            <a:avLst/>
          </a:prstGeom>
        </p:spPr>
      </p:pic>
    </p:spTree>
    <p:extLst>
      <p:ext uri="{BB962C8B-B14F-4D97-AF65-F5344CB8AC3E}">
        <p14:creationId xmlns:p14="http://schemas.microsoft.com/office/powerpoint/2010/main" val="105334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C3F14-BD6D-431B-8FC2-11FE79AAC028}"/>
              </a:ext>
            </a:extLst>
          </p:cNvPr>
          <p:cNvSpPr>
            <a:spLocks noGrp="1"/>
          </p:cNvSpPr>
          <p:nvPr>
            <p:ph type="title"/>
          </p:nvPr>
        </p:nvSpPr>
        <p:spPr/>
        <p:txBody>
          <a:bodyPr/>
          <a:lstStyle/>
          <a:p>
            <a:r>
              <a:rPr lang="de-DE" dirty="0"/>
              <a:t>Independent </a:t>
            </a:r>
            <a:r>
              <a:rPr lang="de-DE" dirty="0" err="1"/>
              <a:t>speech</a:t>
            </a:r>
            <a:r>
              <a:rPr lang="de-DE" dirty="0"/>
              <a:t> </a:t>
            </a:r>
            <a:r>
              <a:rPr lang="de-DE" dirty="0" err="1"/>
              <a:t>exercises</a:t>
            </a:r>
            <a:endParaRPr lang="de-DE" dirty="0"/>
          </a:p>
        </p:txBody>
      </p:sp>
      <p:sp>
        <p:nvSpPr>
          <p:cNvPr id="3" name="Inhaltsplatzhalter 2">
            <a:extLst>
              <a:ext uri="{FF2B5EF4-FFF2-40B4-BE49-F238E27FC236}">
                <a16:creationId xmlns:a16="http://schemas.microsoft.com/office/drawing/2014/main" id="{35F0FDDF-27F8-4814-B611-A607D04EDAA2}"/>
              </a:ext>
            </a:extLst>
          </p:cNvPr>
          <p:cNvSpPr>
            <a:spLocks noGrp="1"/>
          </p:cNvSpPr>
          <p:nvPr>
            <p:ph sz="half" idx="1"/>
          </p:nvPr>
        </p:nvSpPr>
        <p:spPr/>
        <p:txBody>
          <a:bodyPr>
            <a:normAutofit fontScale="92500" lnSpcReduction="10000"/>
          </a:bodyPr>
          <a:lstStyle/>
          <a:p>
            <a:pPr marL="0" indent="0">
              <a:buNone/>
            </a:pPr>
            <a:r>
              <a:rPr lang="en-US" dirty="0"/>
              <a:t>Thanks to the sound and speech exercises adapted to the clinical picture, the patient can perform the electrostimulation independently after instruction by the doctor or therapist. Adjustments to the intensity of the exercises, the tempo and the current degree of damage increase the success of regeneration in the case of disorders.</a:t>
            </a:r>
          </a:p>
        </p:txBody>
      </p:sp>
      <p:pic>
        <p:nvPicPr>
          <p:cNvPr id="5" name="Inhaltsplatzhalter 4">
            <a:extLst>
              <a:ext uri="{FF2B5EF4-FFF2-40B4-BE49-F238E27FC236}">
                <a16:creationId xmlns:a16="http://schemas.microsoft.com/office/drawing/2014/main" id="{20C4B73F-6549-4016-A4CB-FA7564344BD8}"/>
              </a:ext>
            </a:extLst>
          </p:cNvPr>
          <p:cNvPicPr>
            <a:picLocks noGrp="1" noChangeAspect="1"/>
          </p:cNvPicPr>
          <p:nvPr>
            <p:ph sz="half" idx="2"/>
          </p:nvPr>
        </p:nvPicPr>
        <p:blipFill rotWithShape="1">
          <a:blip r:embed="rId2"/>
          <a:srcRect t="10919" b="22456"/>
          <a:stretch/>
        </p:blipFill>
        <p:spPr>
          <a:xfrm flipH="1">
            <a:off x="6764855" y="1603485"/>
            <a:ext cx="4889390" cy="4889390"/>
          </a:xfrm>
          <a:prstGeom prst="ellipse">
            <a:avLst/>
          </a:prstGeom>
        </p:spPr>
      </p:pic>
    </p:spTree>
    <p:extLst>
      <p:ext uri="{BB962C8B-B14F-4D97-AF65-F5344CB8AC3E}">
        <p14:creationId xmlns:p14="http://schemas.microsoft.com/office/powerpoint/2010/main" val="395431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E9C0B-8671-46BE-B0E8-A21C40C4055C}"/>
              </a:ext>
            </a:extLst>
          </p:cNvPr>
          <p:cNvSpPr>
            <a:spLocks noGrp="1"/>
          </p:cNvSpPr>
          <p:nvPr>
            <p:ph type="title"/>
          </p:nvPr>
        </p:nvSpPr>
        <p:spPr/>
        <p:txBody>
          <a:bodyPr/>
          <a:lstStyle/>
          <a:p>
            <a:r>
              <a:rPr lang="de-DE" dirty="0" err="1"/>
              <a:t>Diagnostics</a:t>
            </a:r>
            <a:r>
              <a:rPr lang="de-DE" dirty="0"/>
              <a:t> and </a:t>
            </a:r>
            <a:r>
              <a:rPr lang="de-DE" dirty="0" err="1"/>
              <a:t>therapy</a:t>
            </a:r>
            <a:endParaRPr lang="de-DE" dirty="0"/>
          </a:p>
        </p:txBody>
      </p:sp>
      <p:sp>
        <p:nvSpPr>
          <p:cNvPr id="3" name="Textplatzhalter 2">
            <a:extLst>
              <a:ext uri="{FF2B5EF4-FFF2-40B4-BE49-F238E27FC236}">
                <a16:creationId xmlns:a16="http://schemas.microsoft.com/office/drawing/2014/main" id="{92BEF147-63B6-440C-8C3D-CE999B8D6BC1}"/>
              </a:ext>
            </a:extLst>
          </p:cNvPr>
          <p:cNvSpPr>
            <a:spLocks noGrp="1"/>
          </p:cNvSpPr>
          <p:nvPr>
            <p:ph type="body" sz="half" idx="2"/>
          </p:nvPr>
        </p:nvSpPr>
        <p:spPr/>
        <p:txBody>
          <a:bodyPr/>
          <a:lstStyle/>
          <a:p>
            <a:r>
              <a:rPr lang="en-US" spc="-36" dirty="0"/>
              <a:t>The doctor can determine the degree of damage with the help of a diagnostic </a:t>
            </a:r>
            <a:r>
              <a:rPr lang="en-US" spc="-36" dirty="0" err="1"/>
              <a:t>programme</a:t>
            </a:r>
            <a:r>
              <a:rPr lang="en-US" spc="-36" dirty="0"/>
              <a:t>. A foot switch helps to operate the device even if both hands are needed for the laryngoscopy. If the laryngoscopy is not possible due to time constraints, the experienced doctor can classify the degree of damage himself. The tested value is automatically transferred to the indication menu which displays the corresponding therapy settings, electrode placement and exercises. </a:t>
            </a:r>
            <a:endParaRPr lang="en-US" dirty="0"/>
          </a:p>
        </p:txBody>
      </p:sp>
      <p:pic>
        <p:nvPicPr>
          <p:cNvPr id="5" name="Bildplatzhalter 4">
            <a:extLst>
              <a:ext uri="{FF2B5EF4-FFF2-40B4-BE49-F238E27FC236}">
                <a16:creationId xmlns:a16="http://schemas.microsoft.com/office/drawing/2014/main" id="{A9D7B31A-4BEB-4114-B9DC-C950E70F332F}"/>
              </a:ext>
            </a:extLst>
          </p:cNvPr>
          <p:cNvPicPr>
            <a:picLocks noGrp="1" noChangeAspect="1"/>
          </p:cNvPicPr>
          <p:nvPr>
            <p:ph type="pic" sz="quarter" idx="13"/>
          </p:nvPr>
        </p:nvPicPr>
        <p:blipFill rotWithShape="1">
          <a:blip r:embed="rId2"/>
          <a:srcRect t="16687" b="16687"/>
          <a:stretch/>
        </p:blipFill>
        <p:spPr>
          <a:xfrm>
            <a:off x="423863" y="746126"/>
            <a:ext cx="5411787" cy="5411787"/>
          </a:xfrm>
          <a:prstGeom prst="ellipse">
            <a:avLst/>
          </a:prstGeom>
        </p:spPr>
      </p:pic>
    </p:spTree>
    <p:extLst>
      <p:ext uri="{BB962C8B-B14F-4D97-AF65-F5344CB8AC3E}">
        <p14:creationId xmlns:p14="http://schemas.microsoft.com/office/powerpoint/2010/main" val="273343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CAD1EDB2-3523-440B-84EA-887CFC469AD3}"/>
              </a:ext>
            </a:extLst>
          </p:cNvPr>
          <p:cNvPicPr>
            <a:picLocks noChangeAspect="1"/>
          </p:cNvPicPr>
          <p:nvPr/>
        </p:nvPicPr>
        <p:blipFill rotWithShape="1">
          <a:blip r:embed="rId3"/>
          <a:srcRect t="15978" b="3185"/>
          <a:stretch/>
        </p:blipFill>
        <p:spPr>
          <a:xfrm>
            <a:off x="3321987" y="936957"/>
            <a:ext cx="5548026" cy="5920658"/>
          </a:xfrm>
          <a:prstGeom prst="rect">
            <a:avLst/>
          </a:prstGeom>
        </p:spPr>
      </p:pic>
      <p:sp>
        <p:nvSpPr>
          <p:cNvPr id="13" name="object 13"/>
          <p:cNvSpPr txBox="1"/>
          <p:nvPr/>
        </p:nvSpPr>
        <p:spPr>
          <a:xfrm>
            <a:off x="3508366" y="1486544"/>
            <a:ext cx="2384032" cy="307876"/>
          </a:xfrm>
          <a:prstGeom prst="rect">
            <a:avLst/>
          </a:prstGeom>
        </p:spPr>
        <p:txBody>
          <a:bodyPr vert="horz" wrap="square" lIns="0" tIns="9242" rIns="0" bIns="0" rtlCol="0">
            <a:spAutoFit/>
          </a:bodyPr>
          <a:lstStyle/>
          <a:p>
            <a:pPr marL="7701" algn="ctr">
              <a:spcBef>
                <a:spcPts val="73"/>
              </a:spcBef>
            </a:pP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Diagnosis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menu</a:t>
            </a:r>
            <a:endParaRPr sz="1940" dirty="0">
              <a:latin typeface="Tahoma" panose="020B0604030504040204" pitchFamily="34" charset="0"/>
              <a:ea typeface="Tahoma" panose="020B0604030504040204" pitchFamily="34" charset="0"/>
              <a:cs typeface="Tahoma" panose="020B0604030504040204" pitchFamily="34" charset="0"/>
            </a:endParaRPr>
          </a:p>
        </p:txBody>
      </p:sp>
      <p:sp>
        <p:nvSpPr>
          <p:cNvPr id="22" name="Textfeld 21">
            <a:extLst>
              <a:ext uri="{FF2B5EF4-FFF2-40B4-BE49-F238E27FC236}">
                <a16:creationId xmlns:a16="http://schemas.microsoft.com/office/drawing/2014/main" id="{798C24C3-43BF-4221-9E79-EE8BA689599E}"/>
              </a:ext>
            </a:extLst>
          </p:cNvPr>
          <p:cNvSpPr txBox="1"/>
          <p:nvPr/>
        </p:nvSpPr>
        <p:spPr>
          <a:xfrm>
            <a:off x="4779079" y="302836"/>
            <a:ext cx="2633842" cy="423642"/>
          </a:xfrm>
          <a:prstGeom prst="rect">
            <a:avLst/>
          </a:prstGeom>
          <a:noFill/>
        </p:spPr>
        <p:txBody>
          <a:bodyPr wrap="square" rtlCol="0">
            <a:spAutoFit/>
          </a:bodyPr>
          <a:lstStyle/>
          <a:p>
            <a:pPr algn="r"/>
            <a:r>
              <a:rPr lang="de-DE" sz="2153" b="1" kern="0" dirty="0" err="1">
                <a:solidFill>
                  <a:srgbClr val="3C3C3B"/>
                </a:solidFill>
                <a:latin typeface="Calibri"/>
                <a:ea typeface="+mj-ea"/>
                <a:cs typeface="Calibri"/>
              </a:rPr>
              <a:t>vocaSTIM</a:t>
            </a:r>
            <a:r>
              <a:rPr lang="de-DE" sz="2153" b="1" kern="0" dirty="0">
                <a:solidFill>
                  <a:srgbClr val="3C3C3B"/>
                </a:solidFill>
                <a:latin typeface="Calibri"/>
                <a:ea typeface="+mj-ea"/>
                <a:cs typeface="Calibri"/>
              </a:rPr>
              <a:t>® - Features </a:t>
            </a:r>
            <a:endParaRPr lang="de-DE" sz="1092" dirty="0"/>
          </a:p>
        </p:txBody>
      </p:sp>
      <p:sp>
        <p:nvSpPr>
          <p:cNvPr id="23" name="object 13">
            <a:extLst>
              <a:ext uri="{FF2B5EF4-FFF2-40B4-BE49-F238E27FC236}">
                <a16:creationId xmlns:a16="http://schemas.microsoft.com/office/drawing/2014/main" id="{E922EDC3-7347-4CE6-8DE1-6F495557DAC7}"/>
              </a:ext>
            </a:extLst>
          </p:cNvPr>
          <p:cNvSpPr txBox="1"/>
          <p:nvPr/>
        </p:nvSpPr>
        <p:spPr>
          <a:xfrm>
            <a:off x="1250366" y="2160157"/>
            <a:ext cx="2309264" cy="904962"/>
          </a:xfrm>
          <a:prstGeom prst="rect">
            <a:avLst/>
          </a:prstGeom>
        </p:spPr>
        <p:txBody>
          <a:bodyPr vert="horz" wrap="square" lIns="0" tIns="9242" rIns="0" bIns="0" rtlCol="0">
            <a:spAutoFit/>
          </a:bodyPr>
          <a:lstStyle/>
          <a:p>
            <a:pPr marL="7701" algn="r">
              <a:spcBef>
                <a:spcPts val="73"/>
              </a:spcBef>
            </a:pP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Indication</a:t>
            </a: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menu</a:t>
            </a: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with</a:t>
            </a: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 3D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graphics</a:t>
            </a: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for</a:t>
            </a: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electrode</a:t>
            </a: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placement</a:t>
            </a:r>
            <a:endParaRPr sz="1940" dirty="0">
              <a:latin typeface="Tahoma" panose="020B0604030504040204" pitchFamily="34" charset="0"/>
              <a:ea typeface="Tahoma" panose="020B0604030504040204" pitchFamily="34" charset="0"/>
              <a:cs typeface="Tahoma" panose="020B0604030504040204" pitchFamily="34" charset="0"/>
            </a:endParaRPr>
          </a:p>
        </p:txBody>
      </p:sp>
      <p:sp>
        <p:nvSpPr>
          <p:cNvPr id="24" name="object 13">
            <a:extLst>
              <a:ext uri="{FF2B5EF4-FFF2-40B4-BE49-F238E27FC236}">
                <a16:creationId xmlns:a16="http://schemas.microsoft.com/office/drawing/2014/main" id="{2D482AA9-6448-438C-BA3E-46D202863627}"/>
              </a:ext>
            </a:extLst>
          </p:cNvPr>
          <p:cNvSpPr txBox="1"/>
          <p:nvPr/>
        </p:nvSpPr>
        <p:spPr>
          <a:xfrm>
            <a:off x="1310413" y="3594076"/>
            <a:ext cx="2384032" cy="606419"/>
          </a:xfrm>
          <a:prstGeom prst="rect">
            <a:avLst/>
          </a:prstGeom>
        </p:spPr>
        <p:txBody>
          <a:bodyPr vert="horz" wrap="square" lIns="0" tIns="9242" rIns="0" bIns="0" rtlCol="0">
            <a:spAutoFit/>
          </a:bodyPr>
          <a:lstStyle/>
          <a:p>
            <a:pPr marL="7701" algn="r">
              <a:spcBef>
                <a:spcPts val="73"/>
              </a:spcBef>
            </a:pP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Memory and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favourites</a:t>
            </a:r>
            <a:r>
              <a:rPr lang="de-DE" sz="1940" spc="3"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de-DE" sz="1940" spc="3" dirty="0" err="1">
                <a:solidFill>
                  <a:srgbClr val="3C3C3B"/>
                </a:solidFill>
                <a:latin typeface="Tahoma" panose="020B0604030504040204" pitchFamily="34" charset="0"/>
                <a:ea typeface="Tahoma" panose="020B0604030504040204" pitchFamily="34" charset="0"/>
                <a:cs typeface="Tahoma" panose="020B0604030504040204" pitchFamily="34" charset="0"/>
              </a:rPr>
              <a:t>menu</a:t>
            </a:r>
            <a:endParaRPr sz="1940" dirty="0">
              <a:latin typeface="Tahoma" panose="020B0604030504040204" pitchFamily="34" charset="0"/>
              <a:ea typeface="Tahoma" panose="020B0604030504040204" pitchFamily="34" charset="0"/>
              <a:cs typeface="Tahoma" panose="020B0604030504040204" pitchFamily="34" charset="0"/>
            </a:endParaRPr>
          </a:p>
        </p:txBody>
      </p:sp>
      <p:sp>
        <p:nvSpPr>
          <p:cNvPr id="25" name="object 13">
            <a:extLst>
              <a:ext uri="{FF2B5EF4-FFF2-40B4-BE49-F238E27FC236}">
                <a16:creationId xmlns:a16="http://schemas.microsoft.com/office/drawing/2014/main" id="{C91E151B-511F-4C71-BE32-38848DADD244}"/>
              </a:ext>
            </a:extLst>
          </p:cNvPr>
          <p:cNvSpPr txBox="1"/>
          <p:nvPr/>
        </p:nvSpPr>
        <p:spPr>
          <a:xfrm>
            <a:off x="8066946" y="1180852"/>
            <a:ext cx="3899640" cy="904962"/>
          </a:xfrm>
          <a:prstGeom prst="rect">
            <a:avLst/>
          </a:prstGeom>
        </p:spPr>
        <p:txBody>
          <a:bodyPr vert="horz" wrap="square" lIns="0" tIns="9242" rIns="0" bIns="0" rtlCol="0">
            <a:spAutoFit/>
          </a:bodyPr>
          <a:lstStyle/>
          <a:p>
            <a:pPr marL="7701">
              <a:spcBef>
                <a:spcPts val="73"/>
              </a:spcBef>
            </a:pPr>
            <a:r>
              <a:rPr lang="en-US" sz="1940" spc="3" dirty="0">
                <a:solidFill>
                  <a:srgbClr val="3C3C3B"/>
                </a:solidFill>
                <a:latin typeface="Tahoma" panose="020B0604030504040204" pitchFamily="34" charset="0"/>
                <a:ea typeface="Tahoma" panose="020B0604030504040204" pitchFamily="34" charset="0"/>
                <a:cs typeface="Tahoma" panose="020B0604030504040204" pitchFamily="34" charset="0"/>
              </a:rPr>
              <a:t>Dual-channel technology for time-delayed innervation of different nerves or muscles</a:t>
            </a:r>
            <a:endParaRPr sz="1940" dirty="0">
              <a:latin typeface="Tahoma" panose="020B0604030504040204" pitchFamily="34" charset="0"/>
              <a:ea typeface="Tahoma" panose="020B0604030504040204" pitchFamily="34" charset="0"/>
              <a:cs typeface="Tahoma" panose="020B0604030504040204" pitchFamily="34" charset="0"/>
            </a:endParaRPr>
          </a:p>
        </p:txBody>
      </p:sp>
      <p:sp>
        <p:nvSpPr>
          <p:cNvPr id="26" name="object 13">
            <a:extLst>
              <a:ext uri="{FF2B5EF4-FFF2-40B4-BE49-F238E27FC236}">
                <a16:creationId xmlns:a16="http://schemas.microsoft.com/office/drawing/2014/main" id="{7EBADE22-3E41-4FBD-81A3-8278E8E953C0}"/>
              </a:ext>
            </a:extLst>
          </p:cNvPr>
          <p:cNvSpPr txBox="1"/>
          <p:nvPr/>
        </p:nvSpPr>
        <p:spPr>
          <a:xfrm>
            <a:off x="8360180" y="2822241"/>
            <a:ext cx="3705652" cy="606419"/>
          </a:xfrm>
          <a:prstGeom prst="rect">
            <a:avLst/>
          </a:prstGeom>
        </p:spPr>
        <p:txBody>
          <a:bodyPr vert="horz" wrap="square" lIns="0" tIns="9242" rIns="0" bIns="0" rtlCol="0">
            <a:spAutoFit/>
          </a:bodyPr>
          <a:lstStyle/>
          <a:p>
            <a:pPr marL="7701">
              <a:spcBef>
                <a:spcPts val="73"/>
              </a:spcBef>
            </a:pPr>
            <a:r>
              <a:rPr lang="en-US" sz="1940" spc="3" dirty="0">
                <a:solidFill>
                  <a:srgbClr val="3C3C3B"/>
                </a:solidFill>
                <a:latin typeface="Tahoma" panose="020B0604030504040204" pitchFamily="34" charset="0"/>
                <a:ea typeface="Tahoma" panose="020B0604030504040204" pitchFamily="34" charset="0"/>
                <a:cs typeface="Tahoma" panose="020B0604030504040204" pitchFamily="34" charset="0"/>
              </a:rPr>
              <a:t>Foot switch for easier operation of the device during diagnosis</a:t>
            </a:r>
            <a:endParaRPr sz="1940" dirty="0">
              <a:latin typeface="Tahoma" panose="020B0604030504040204" pitchFamily="34" charset="0"/>
              <a:ea typeface="Tahoma" panose="020B0604030504040204" pitchFamily="34" charset="0"/>
              <a:cs typeface="Tahoma" panose="020B0604030504040204" pitchFamily="34" charset="0"/>
            </a:endParaRPr>
          </a:p>
        </p:txBody>
      </p:sp>
      <p:sp>
        <p:nvSpPr>
          <p:cNvPr id="27" name="object 13">
            <a:extLst>
              <a:ext uri="{FF2B5EF4-FFF2-40B4-BE49-F238E27FC236}">
                <a16:creationId xmlns:a16="http://schemas.microsoft.com/office/drawing/2014/main" id="{125A7881-0752-4F8B-8083-EAF64AD6DF17}"/>
              </a:ext>
            </a:extLst>
          </p:cNvPr>
          <p:cNvSpPr txBox="1"/>
          <p:nvPr/>
        </p:nvSpPr>
        <p:spPr>
          <a:xfrm>
            <a:off x="1496494" y="4624093"/>
            <a:ext cx="2011872" cy="904962"/>
          </a:xfrm>
          <a:prstGeom prst="rect">
            <a:avLst/>
          </a:prstGeom>
        </p:spPr>
        <p:txBody>
          <a:bodyPr vert="horz" wrap="square" lIns="0" tIns="9242" rIns="0" bIns="0" rtlCol="0">
            <a:spAutoFit/>
          </a:bodyPr>
          <a:lstStyle/>
          <a:p>
            <a:pPr marL="7701" algn="r">
              <a:spcBef>
                <a:spcPts val="73"/>
              </a:spcBef>
            </a:pPr>
            <a:r>
              <a:rPr lang="en-US" sz="1940" spc="3" dirty="0">
                <a:solidFill>
                  <a:srgbClr val="3C3C3B"/>
                </a:solidFill>
                <a:latin typeface="Tahoma" panose="020B0604030504040204" pitchFamily="34" charset="0"/>
                <a:ea typeface="Tahoma" panose="020B0604030504040204" pitchFamily="34" charset="0"/>
                <a:cs typeface="Tahoma" panose="020B0604030504040204" pitchFamily="34" charset="0"/>
              </a:rPr>
              <a:t>Therapy exercises adapted to the disorder pattern </a:t>
            </a:r>
            <a:endParaRPr sz="1940" dirty="0">
              <a:latin typeface="Tahoma" panose="020B0604030504040204" pitchFamily="34" charset="0"/>
              <a:ea typeface="Tahoma" panose="020B0604030504040204" pitchFamily="34" charset="0"/>
              <a:cs typeface="Tahoma" panose="020B0604030504040204" pitchFamily="34" charset="0"/>
            </a:endParaRPr>
          </a:p>
        </p:txBody>
      </p:sp>
      <p:sp>
        <p:nvSpPr>
          <p:cNvPr id="28" name="object 13">
            <a:extLst>
              <a:ext uri="{FF2B5EF4-FFF2-40B4-BE49-F238E27FC236}">
                <a16:creationId xmlns:a16="http://schemas.microsoft.com/office/drawing/2014/main" id="{325E3802-A588-4A5D-BC5E-D770B08FAAD6}"/>
              </a:ext>
            </a:extLst>
          </p:cNvPr>
          <p:cNvSpPr txBox="1"/>
          <p:nvPr/>
        </p:nvSpPr>
        <p:spPr>
          <a:xfrm>
            <a:off x="8157659" y="4100757"/>
            <a:ext cx="3705652" cy="904962"/>
          </a:xfrm>
          <a:prstGeom prst="rect">
            <a:avLst/>
          </a:prstGeom>
        </p:spPr>
        <p:txBody>
          <a:bodyPr vert="horz" wrap="square" lIns="0" tIns="9242" rIns="0" bIns="0" rtlCol="0">
            <a:spAutoFit/>
          </a:bodyPr>
          <a:lstStyle/>
          <a:p>
            <a:pPr marL="7701">
              <a:spcBef>
                <a:spcPts val="73"/>
              </a:spcBef>
            </a:pPr>
            <a:r>
              <a:rPr lang="en-US" sz="1940" spc="3" dirty="0">
                <a:solidFill>
                  <a:srgbClr val="3C3C3B"/>
                </a:solidFill>
                <a:latin typeface="Tahoma" panose="020B0604030504040204" pitchFamily="34" charset="0"/>
                <a:ea typeface="Tahoma" panose="020B0604030504040204" pitchFamily="34" charset="0"/>
                <a:cs typeface="Tahoma" panose="020B0604030504040204" pitchFamily="34" charset="0"/>
              </a:rPr>
              <a:t>Audio player with voice and sound exercises integrated in the device </a:t>
            </a:r>
            <a:endParaRPr sz="1940" dirty="0">
              <a:latin typeface="Tahoma" panose="020B0604030504040204" pitchFamily="34" charset="0"/>
              <a:ea typeface="Tahoma" panose="020B0604030504040204" pitchFamily="34" charset="0"/>
              <a:cs typeface="Tahoma" panose="020B0604030504040204" pitchFamily="34" charset="0"/>
            </a:endParaRPr>
          </a:p>
        </p:txBody>
      </p:sp>
      <p:sp>
        <p:nvSpPr>
          <p:cNvPr id="29" name="object 16">
            <a:extLst>
              <a:ext uri="{FF2B5EF4-FFF2-40B4-BE49-F238E27FC236}">
                <a16:creationId xmlns:a16="http://schemas.microsoft.com/office/drawing/2014/main" id="{BA8FFFAE-CB9C-433C-A63B-F1F9C6862A46}"/>
              </a:ext>
            </a:extLst>
          </p:cNvPr>
          <p:cNvSpPr txBox="1">
            <a:spLocks/>
          </p:cNvSpPr>
          <p:nvPr/>
        </p:nvSpPr>
        <p:spPr>
          <a:xfrm>
            <a:off x="10567868" y="6538912"/>
            <a:ext cx="1544109" cy="166750"/>
          </a:xfrm>
          <a:prstGeom prst="rect">
            <a:avLst/>
          </a:prstGeom>
        </p:spPr>
        <p:txBody>
          <a:bodyPr vert="horz" wrap="square" lIns="0" tIns="3466" rIns="0" bIns="0" rtlCol="0">
            <a:spAutoFit/>
          </a:bodyPr>
          <a:lstStyle>
            <a:defPPr>
              <a:defRPr lang="de-DE"/>
            </a:defPPr>
            <a:lvl1pPr marL="0" algn="l" defTabSz="914400" rtl="0" eaLnBrk="1" latinLnBrk="0" hangingPunct="1">
              <a:defRPr sz="1750" b="0" i="0" kern="1200">
                <a:solidFill>
                  <a:srgbClr val="3C3C3B"/>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27"/>
              </a:spcBef>
            </a:pPr>
            <a:r>
              <a:rPr lang="de-DE" sz="1061" spc="9" dirty="0"/>
              <a:t>*Trolley optional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CD23D-7BFE-41DC-8263-3CB88D9EFD88}"/>
              </a:ext>
            </a:extLst>
          </p:cNvPr>
          <p:cNvSpPr>
            <a:spLocks noGrp="1"/>
          </p:cNvSpPr>
          <p:nvPr>
            <p:ph type="title"/>
          </p:nvPr>
        </p:nvSpPr>
        <p:spPr/>
        <p:txBody>
          <a:bodyPr>
            <a:normAutofit/>
          </a:bodyPr>
          <a:lstStyle/>
          <a:p>
            <a:r>
              <a:rPr lang="de-DE" dirty="0" err="1"/>
              <a:t>Indications</a:t>
            </a:r>
            <a:r>
              <a:rPr lang="de-DE" dirty="0"/>
              <a:t> and </a:t>
            </a:r>
            <a:r>
              <a:rPr lang="de-DE" dirty="0" err="1"/>
              <a:t>clinical</a:t>
            </a:r>
            <a:r>
              <a:rPr lang="de-DE" dirty="0"/>
              <a:t> </a:t>
            </a:r>
            <a:r>
              <a:rPr lang="de-DE" dirty="0" err="1"/>
              <a:t>application</a:t>
            </a:r>
            <a:endParaRPr lang="de-DE" dirty="0"/>
          </a:p>
        </p:txBody>
      </p:sp>
      <p:sp>
        <p:nvSpPr>
          <p:cNvPr id="3" name="Inhaltsplatzhalter 2">
            <a:extLst>
              <a:ext uri="{FF2B5EF4-FFF2-40B4-BE49-F238E27FC236}">
                <a16:creationId xmlns:a16="http://schemas.microsoft.com/office/drawing/2014/main" id="{43754B96-66F7-4105-A358-86FE70D1AD26}"/>
              </a:ext>
            </a:extLst>
          </p:cNvPr>
          <p:cNvSpPr>
            <a:spLocks noGrp="1"/>
          </p:cNvSpPr>
          <p:nvPr>
            <p:ph idx="1"/>
          </p:nvPr>
        </p:nvSpPr>
        <p:spPr>
          <a:xfrm>
            <a:off x="6662057" y="1825625"/>
            <a:ext cx="4691742" cy="4351338"/>
          </a:xfrm>
        </p:spPr>
        <p:txBody>
          <a:bodyPr>
            <a:normAutofit fontScale="62500" lnSpcReduction="20000"/>
          </a:bodyPr>
          <a:lstStyle/>
          <a:p>
            <a:pPr marL="0" indent="0">
              <a:buNone/>
            </a:pPr>
            <a:r>
              <a:rPr lang="en-US" spc="-36" dirty="0"/>
              <a:t>Besides other indications, the </a:t>
            </a:r>
            <a:r>
              <a:rPr lang="en-US" spc="-36" dirty="0" err="1"/>
              <a:t>vocaSTIM</a:t>
            </a:r>
            <a:r>
              <a:rPr lang="en-US" spc="-36" dirty="0"/>
              <a:t>®-Master includes a concept for diagnosis, therapy and therapy progress control for laryngeal paresis [MD4]. After anamnesis, diagnosis and briefing by the doctor or therapist, the patient can normally continue the therapy or voice training independently. A follow-up check is carried out at regular intervals by the accompanying therapist. The standardized therapy or neuromuscular </a:t>
            </a:r>
            <a:r>
              <a:rPr lang="en-US" spc="-36" dirty="0" err="1"/>
              <a:t>electrophonatory</a:t>
            </a:r>
            <a:r>
              <a:rPr lang="en-US" spc="-36" dirty="0"/>
              <a:t> stimulation (NMEPS) is based on electrostimulation of the damaged muscles and nerves in the form of intention exercises. While the patient is trying to trigger an arbitrary contraction (phonation exercise from a CD), supporting current pulse is triggered manually with a button. The stimulation current parameters are determined initially and in the course of the therapy by means of an easy-to-carry out diagnosis and are precisely matched to the indication and the degree of damage [MD4].</a:t>
            </a:r>
            <a:endParaRPr lang="en-US" dirty="0"/>
          </a:p>
        </p:txBody>
      </p:sp>
      <p:pic>
        <p:nvPicPr>
          <p:cNvPr id="6" name="Bildplatzhalter 5">
            <a:extLst>
              <a:ext uri="{FF2B5EF4-FFF2-40B4-BE49-F238E27FC236}">
                <a16:creationId xmlns:a16="http://schemas.microsoft.com/office/drawing/2014/main" id="{5A2153DC-0DEC-4C04-A949-1A61D70BE459}"/>
              </a:ext>
            </a:extLst>
          </p:cNvPr>
          <p:cNvPicPr>
            <a:picLocks noGrp="1" noChangeAspect="1"/>
          </p:cNvPicPr>
          <p:nvPr>
            <p:ph type="pic" sz="quarter" idx="13"/>
          </p:nvPr>
        </p:nvPicPr>
        <p:blipFill rotWithShape="1">
          <a:blip r:embed="rId2"/>
          <a:srcRect l="14981" t="7791" r="9911" b="-7769"/>
          <a:stretch/>
        </p:blipFill>
        <p:spPr>
          <a:xfrm>
            <a:off x="-704850" y="1826419"/>
            <a:ext cx="6965950" cy="6965950"/>
          </a:xfrm>
          <a:prstGeom prst="ellipse">
            <a:avLst/>
          </a:prstGeom>
        </p:spPr>
      </p:pic>
    </p:spTree>
    <p:extLst>
      <p:ext uri="{BB962C8B-B14F-4D97-AF65-F5344CB8AC3E}">
        <p14:creationId xmlns:p14="http://schemas.microsoft.com/office/powerpoint/2010/main" val="81346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C372-D83E-416F-915F-67E6A4CE967B}"/>
              </a:ext>
            </a:extLst>
          </p:cNvPr>
          <p:cNvSpPr>
            <a:spLocks noGrp="1"/>
          </p:cNvSpPr>
          <p:nvPr>
            <p:ph type="title"/>
          </p:nvPr>
        </p:nvSpPr>
        <p:spPr/>
        <p:txBody>
          <a:bodyPr/>
          <a:lstStyle/>
          <a:p>
            <a:r>
              <a:rPr lang="de-DE" dirty="0"/>
              <a:t>Clinical </a:t>
            </a:r>
            <a:r>
              <a:rPr lang="de-DE" dirty="0" err="1"/>
              <a:t>benefits</a:t>
            </a:r>
            <a:endParaRPr lang="de-DE" dirty="0"/>
          </a:p>
        </p:txBody>
      </p:sp>
      <p:sp>
        <p:nvSpPr>
          <p:cNvPr id="3" name="Inhaltsplatzhalter 2">
            <a:extLst>
              <a:ext uri="{FF2B5EF4-FFF2-40B4-BE49-F238E27FC236}">
                <a16:creationId xmlns:a16="http://schemas.microsoft.com/office/drawing/2014/main" id="{C8C0666E-DEE0-49D8-AFB5-DB8113AB25AB}"/>
              </a:ext>
            </a:extLst>
          </p:cNvPr>
          <p:cNvSpPr>
            <a:spLocks noGrp="1"/>
          </p:cNvSpPr>
          <p:nvPr>
            <p:ph idx="1"/>
          </p:nvPr>
        </p:nvSpPr>
        <p:spPr/>
        <p:txBody>
          <a:bodyPr>
            <a:normAutofit fontScale="55000" lnSpcReduction="20000"/>
          </a:bodyPr>
          <a:lstStyle/>
          <a:p>
            <a:pPr marL="0" marR="3081" indent="0" algn="just">
              <a:lnSpc>
                <a:spcPct val="126299"/>
              </a:lnSpc>
              <a:spcBef>
                <a:spcPts val="58"/>
              </a:spcBef>
              <a:buNone/>
            </a:pPr>
            <a:r>
              <a:rPr lang="en-US" spc="-36" dirty="0"/>
              <a:t>Laryngeal paresis is peripheral paralysis or partial paralysis of muscles relevant to the voice [MD4]. It leads to disturbance in the voice or even an complete loss of voice and often to impaired respiratory function. Laryngeal paresis can arise as a result of goiter surgery and operations on the head and neck (cervical spine), be caused by numerous other indications, or be of idiopathic origin. In addition to treatment of laryngeal paresis, </a:t>
            </a:r>
            <a:r>
              <a:rPr lang="en-US" spc="-36" dirty="0" err="1"/>
              <a:t>vocaSTIM</a:t>
            </a:r>
            <a:r>
              <a:rPr lang="en-US" spc="-36" dirty="0"/>
              <a:t>® may also be used for swallowing difficulties (</a:t>
            </a:r>
            <a:r>
              <a:rPr lang="en-US" spc="-36" dirty="0" err="1"/>
              <a:t>dysphargia</a:t>
            </a:r>
            <a:r>
              <a:rPr lang="en-US" spc="-36" dirty="0"/>
              <a:t>) and dysarthric disorders with peripheral paresis of the cranial nerves V, VII, IX, X, XI and XII of intentional exercises with articulatory exercises [MD4].</a:t>
            </a:r>
          </a:p>
          <a:p>
            <a:pPr marL="0" marR="3081" indent="0" algn="just">
              <a:lnSpc>
                <a:spcPct val="126299"/>
              </a:lnSpc>
              <a:spcBef>
                <a:spcPts val="58"/>
              </a:spcBef>
              <a:buNone/>
            </a:pPr>
            <a:r>
              <a:rPr lang="en-US" spc="-36" dirty="0"/>
              <a:t>The ability to swallow may be hindered, for example, after a stroke. Restoring the ability to swallow is of the utmost importance for Patients´ health and quality of life. </a:t>
            </a:r>
            <a:endParaRPr lang="en-US" dirty="0"/>
          </a:p>
        </p:txBody>
      </p:sp>
    </p:spTree>
    <p:extLst>
      <p:ext uri="{BB962C8B-B14F-4D97-AF65-F5344CB8AC3E}">
        <p14:creationId xmlns:p14="http://schemas.microsoft.com/office/powerpoint/2010/main" val="241588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6E0C7124-EE22-478C-B115-4136A3610A0D}"/>
              </a:ext>
            </a:extLst>
          </p:cNvPr>
          <p:cNvGraphicFramePr>
            <a:graphicFrameLocks noGrp="1"/>
          </p:cNvGraphicFramePr>
          <p:nvPr>
            <p:extLst>
              <p:ext uri="{D42A27DB-BD31-4B8C-83A1-F6EECF244321}">
                <p14:modId xmlns:p14="http://schemas.microsoft.com/office/powerpoint/2010/main" val="4077072891"/>
              </p:ext>
            </p:extLst>
          </p:nvPr>
        </p:nvGraphicFramePr>
        <p:xfrm>
          <a:off x="838200" y="1768638"/>
          <a:ext cx="10587944" cy="4506417"/>
        </p:xfrm>
        <a:graphic>
          <a:graphicData uri="http://schemas.openxmlformats.org/drawingml/2006/table">
            <a:tbl>
              <a:tblPr firstRow="1" firstCol="1" bandRow="1">
                <a:tableStyleId>{5C22544A-7EE6-4342-B048-85BDC9FD1C3A}</a:tableStyleId>
              </a:tblPr>
              <a:tblGrid>
                <a:gridCol w="5151120">
                  <a:extLst>
                    <a:ext uri="{9D8B030D-6E8A-4147-A177-3AD203B41FA5}">
                      <a16:colId xmlns:a16="http://schemas.microsoft.com/office/drawing/2014/main" val="198675858"/>
                    </a:ext>
                  </a:extLst>
                </a:gridCol>
                <a:gridCol w="5436824">
                  <a:extLst>
                    <a:ext uri="{9D8B030D-6E8A-4147-A177-3AD203B41FA5}">
                      <a16:colId xmlns:a16="http://schemas.microsoft.com/office/drawing/2014/main" val="3280239327"/>
                    </a:ext>
                  </a:extLst>
                </a:gridCol>
              </a:tblGrid>
              <a:tr h="271471">
                <a:tc>
                  <a:txBody>
                    <a:bodyPr/>
                    <a:lstStyle/>
                    <a:p>
                      <a:pPr marL="0"/>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General Technical Data</a:t>
                      </a:r>
                    </a:p>
                  </a:txBody>
                  <a:tcPr marL="68907" marR="68907" marT="0" marB="0">
                    <a:solidFill>
                      <a:srgbClr val="B1B2B3"/>
                    </a:solidFill>
                  </a:tcPr>
                </a:tc>
                <a:tc>
                  <a:txBody>
                    <a:bodyPr/>
                    <a:lstStyle/>
                    <a:p>
                      <a:r>
                        <a:rPr lang="de-DE" sz="1000" dirty="0">
                          <a:effectLst/>
                        </a:rPr>
                        <a:t> </a:t>
                      </a:r>
                      <a:endParaRPr lang="de-DE" sz="1100" dirty="0">
                        <a:effectLst/>
                        <a:latin typeface="Calibri" panose="020F0502020204030204" pitchFamily="34" charset="0"/>
                        <a:ea typeface="Calibri" panose="020F0502020204030204" pitchFamily="34" charset="0"/>
                      </a:endParaRPr>
                    </a:p>
                  </a:txBody>
                  <a:tcPr marL="68907" marR="68907"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980570285"/>
                  </a:ext>
                </a:extLst>
              </a:tr>
              <a:tr h="434353">
                <a:tc>
                  <a:txBody>
                    <a:bodyPr/>
                    <a:lstStyle/>
                    <a:p>
                      <a:pPr marL="0"/>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Protection</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class</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acc.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to</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IEC 60601-1/ VDE 750 Part 1</a:t>
                      </a: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I, Type: BF</a:t>
                      </a:r>
                    </a:p>
                  </a:txBody>
                  <a:tcPr marL="68907" marR="68907" marT="0" marB="0">
                    <a:solidFill>
                      <a:srgbClr val="E3E3E3"/>
                    </a:solidFill>
                  </a:tcPr>
                </a:tc>
                <a:extLst>
                  <a:ext uri="{0D108BD9-81ED-4DB2-BD59-A6C34878D82A}">
                    <a16:rowId xmlns:a16="http://schemas.microsoft.com/office/drawing/2014/main" val="3172582143"/>
                  </a:ext>
                </a:extLst>
              </a:tr>
              <a:tr h="542942">
                <a:tc>
                  <a:txBody>
                    <a:bodyPr/>
                    <a:lstStyle/>
                    <a:p>
                      <a:pPr marL="0"/>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CE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characterization</a:t>
                      </a:r>
                      <a:endPar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907" marR="68907" marT="0" marB="0">
                    <a:solidFill>
                      <a:srgbClr val="B1B2B3"/>
                    </a:solidFill>
                  </a:tcPr>
                </a:tc>
                <a:tc>
                  <a:txBody>
                    <a:bodyPr/>
                    <a:lstStyle/>
                    <a:p>
                      <a:pPr marL="0"/>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according</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to</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Council </a:t>
                      </a:r>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Directive</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concerning</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medical</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devices</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(93/42 EEC)</a:t>
                      </a:r>
                    </a:p>
                  </a:txBody>
                  <a:tcPr marL="68907" marR="68907" marT="0" marB="0">
                    <a:solidFill>
                      <a:srgbClr val="E3E3E3"/>
                    </a:solidFill>
                  </a:tcPr>
                </a:tc>
                <a:extLst>
                  <a:ext uri="{0D108BD9-81ED-4DB2-BD59-A6C34878D82A}">
                    <a16:rowId xmlns:a16="http://schemas.microsoft.com/office/drawing/2014/main" val="1320903404"/>
                  </a:ext>
                </a:extLst>
              </a:tr>
              <a:tr h="542942">
                <a:tc>
                  <a:txBody>
                    <a:bodyPr/>
                    <a:lstStyle/>
                    <a:p>
                      <a:pPr marL="0"/>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Protection</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class</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acc. Council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Directive</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concerning</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medical</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devices</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(93/42 EEC)</a:t>
                      </a:r>
                    </a:p>
                  </a:txBody>
                  <a:tcPr marL="68907" marR="68907" marT="0" marB="0">
                    <a:solidFill>
                      <a:srgbClr val="B1B2B3"/>
                    </a:solidFill>
                  </a:tcPr>
                </a:tc>
                <a:tc>
                  <a:txBody>
                    <a:bodyPr/>
                    <a:lstStyle/>
                    <a:p>
                      <a:pPr marL="0"/>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IIa</a:t>
                      </a:r>
                      <a:endPar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endParaRPr>
                    </a:p>
                  </a:txBody>
                  <a:tcPr marL="68907" marR="68907" marT="0" marB="0">
                    <a:solidFill>
                      <a:srgbClr val="E3E3E3"/>
                    </a:solidFill>
                  </a:tcPr>
                </a:tc>
                <a:extLst>
                  <a:ext uri="{0D108BD9-81ED-4DB2-BD59-A6C34878D82A}">
                    <a16:rowId xmlns:a16="http://schemas.microsoft.com/office/drawing/2014/main" val="3617538316"/>
                  </a:ext>
                </a:extLst>
              </a:tr>
              <a:tr h="271471">
                <a:tc>
                  <a:txBody>
                    <a:bodyPr/>
                    <a:lstStyle/>
                    <a:p>
                      <a:pPr marL="0"/>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Mains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connection</a:t>
                      </a:r>
                      <a:endPar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907" marR="68907" marT="0" marB="0">
                    <a:solidFill>
                      <a:srgbClr val="B1B2B3"/>
                    </a:solidFill>
                  </a:tcPr>
                </a:tc>
                <a:tc>
                  <a:txBody>
                    <a:bodyPr/>
                    <a:lstStyle/>
                    <a:p>
                      <a:pPr marL="0"/>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100 - 240 VAC ± 10%</a:t>
                      </a:r>
                    </a:p>
                  </a:txBody>
                  <a:tcPr marL="68907" marR="68907" marT="0" marB="0">
                    <a:solidFill>
                      <a:srgbClr val="E3E3E3"/>
                    </a:solidFill>
                  </a:tcPr>
                </a:tc>
                <a:extLst>
                  <a:ext uri="{0D108BD9-81ED-4DB2-BD59-A6C34878D82A}">
                    <a16:rowId xmlns:a16="http://schemas.microsoft.com/office/drawing/2014/main" val="1608591659"/>
                  </a:ext>
                </a:extLst>
              </a:tr>
              <a:tr h="271471">
                <a:tc>
                  <a:txBody>
                    <a:bodyPr/>
                    <a:lstStyle/>
                    <a:p>
                      <a:pPr marL="0"/>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Power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line</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frequency</a:t>
                      </a:r>
                      <a:endPar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50 - 60 Hz</a:t>
                      </a:r>
                    </a:p>
                  </a:txBody>
                  <a:tcPr marL="68907" marR="68907" marT="0" marB="0">
                    <a:solidFill>
                      <a:srgbClr val="E3E3E3"/>
                    </a:solidFill>
                  </a:tcPr>
                </a:tc>
                <a:extLst>
                  <a:ext uri="{0D108BD9-81ED-4DB2-BD59-A6C34878D82A}">
                    <a16:rowId xmlns:a16="http://schemas.microsoft.com/office/drawing/2014/main" val="3776993009"/>
                  </a:ext>
                </a:extLst>
              </a:tr>
              <a:tr h="271471">
                <a:tc>
                  <a:txBody>
                    <a:bodyPr/>
                    <a:lstStyle/>
                    <a:p>
                      <a:pPr marL="0"/>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Power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line</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input</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120 VA</a:t>
                      </a:r>
                    </a:p>
                  </a:txBody>
                  <a:tcPr marL="68907" marR="68907" marT="0" marB="0">
                    <a:solidFill>
                      <a:srgbClr val="E3E3E3"/>
                    </a:solidFill>
                  </a:tcPr>
                </a:tc>
                <a:extLst>
                  <a:ext uri="{0D108BD9-81ED-4DB2-BD59-A6C34878D82A}">
                    <a16:rowId xmlns:a16="http://schemas.microsoft.com/office/drawing/2014/main" val="951067175"/>
                  </a:ext>
                </a:extLst>
              </a:tr>
              <a:tr h="271471">
                <a:tc>
                  <a:txBody>
                    <a:bodyPr/>
                    <a:lstStyle/>
                    <a:p>
                      <a:pPr marL="0"/>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Current</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consumption</a:t>
                      </a:r>
                      <a:endPar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0,6 A / 1,2 A</a:t>
                      </a:r>
                    </a:p>
                  </a:txBody>
                  <a:tcPr marL="68907" marR="68907" marT="0" marB="0">
                    <a:solidFill>
                      <a:srgbClr val="E3E3E3"/>
                    </a:solidFill>
                  </a:tcPr>
                </a:tc>
                <a:extLst>
                  <a:ext uri="{0D108BD9-81ED-4DB2-BD59-A6C34878D82A}">
                    <a16:rowId xmlns:a16="http://schemas.microsoft.com/office/drawing/2014/main" val="3082091310"/>
                  </a:ext>
                </a:extLst>
              </a:tr>
              <a:tr h="814412">
                <a:tc>
                  <a:txBody>
                    <a:bodyPr/>
                    <a:lstStyle/>
                    <a:p>
                      <a:pPr marL="0"/>
                      <a:r>
                        <a:rPr lang="en-GB"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Output Data – Stimulation Current (max.)</a:t>
                      </a:r>
                      <a:endPar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G = 5 mA</a:t>
                      </a:r>
                    </a:p>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TENS, UR, IG30, IG50, FM, </a:t>
                      </a:r>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FaS</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T/R, T/R </a:t>
                      </a:r>
                      <a:r>
                        <a:rPr lang="de-DE" sz="1400" kern="1200" spc="-60" dirty="0" err="1">
                          <a:solidFill>
                            <a:srgbClr val="575656"/>
                          </a:solidFill>
                          <a:latin typeface="Tahoma" panose="020B0604030504040204" pitchFamily="34" charset="0"/>
                          <a:ea typeface="Tahoma" panose="020B0604030504040204" pitchFamily="34" charset="0"/>
                          <a:cs typeface="Tahoma" panose="020B0604030504040204" pitchFamily="34" charset="0"/>
                        </a:rPr>
                        <a:t>sync</a:t>
                      </a:r>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 and T/R alt = 15 mA</a:t>
                      </a:r>
                    </a:p>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AMF, MT and KOTS = 20 mA</a:t>
                      </a:r>
                    </a:p>
                  </a:txBody>
                  <a:tcPr marL="68907" marR="68907" marT="0" marB="0">
                    <a:solidFill>
                      <a:srgbClr val="E3E3E3"/>
                    </a:solidFill>
                  </a:tcPr>
                </a:tc>
                <a:extLst>
                  <a:ext uri="{0D108BD9-81ED-4DB2-BD59-A6C34878D82A}">
                    <a16:rowId xmlns:a16="http://schemas.microsoft.com/office/drawing/2014/main" val="3774069034"/>
                  </a:ext>
                </a:extLst>
              </a:tr>
              <a:tr h="271471">
                <a:tc>
                  <a:txBody>
                    <a:bodyPr/>
                    <a:lstStyle/>
                    <a:p>
                      <a:pPr marL="0"/>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Line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fuses</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for</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100 - 240 VAC: </a:t>
                      </a: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T2AL, 250 V</a:t>
                      </a:r>
                    </a:p>
                  </a:txBody>
                  <a:tcPr marL="68907" marR="68907" marT="0" marB="0">
                    <a:solidFill>
                      <a:srgbClr val="E3E3E3"/>
                    </a:solidFill>
                  </a:tcPr>
                </a:tc>
                <a:extLst>
                  <a:ext uri="{0D108BD9-81ED-4DB2-BD59-A6C34878D82A}">
                    <a16:rowId xmlns:a16="http://schemas.microsoft.com/office/drawing/2014/main" val="3230135002"/>
                  </a:ext>
                </a:extLst>
              </a:tr>
              <a:tr h="271471">
                <a:tc>
                  <a:txBody>
                    <a:bodyPr/>
                    <a:lstStyle/>
                    <a:p>
                      <a:pPr marL="0"/>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Dimensions</a:t>
                      </a:r>
                      <a:r>
                        <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rPr>
                        <a:t> (W x H x D)</a:t>
                      </a: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31.5 x 17.5 x 37.0 cm</a:t>
                      </a:r>
                    </a:p>
                  </a:txBody>
                  <a:tcPr marL="68907" marR="68907" marT="0" marB="0">
                    <a:solidFill>
                      <a:srgbClr val="E3E3E3"/>
                    </a:solidFill>
                  </a:tcPr>
                </a:tc>
                <a:extLst>
                  <a:ext uri="{0D108BD9-81ED-4DB2-BD59-A6C34878D82A}">
                    <a16:rowId xmlns:a16="http://schemas.microsoft.com/office/drawing/2014/main" val="3128428924"/>
                  </a:ext>
                </a:extLst>
              </a:tr>
              <a:tr h="271471">
                <a:tc>
                  <a:txBody>
                    <a:bodyPr/>
                    <a:lstStyle/>
                    <a:p>
                      <a:pPr marL="0"/>
                      <a:r>
                        <a:rPr lang="de-DE" sz="1400" kern="1200" spc="-60" dirty="0" err="1">
                          <a:solidFill>
                            <a:schemeClr val="bg1"/>
                          </a:solidFill>
                          <a:latin typeface="Tahoma" panose="020B0604030504040204" pitchFamily="34" charset="0"/>
                          <a:ea typeface="Tahoma" panose="020B0604030504040204" pitchFamily="34" charset="0"/>
                          <a:cs typeface="Tahoma" panose="020B0604030504040204" pitchFamily="34" charset="0"/>
                        </a:rPr>
                        <a:t>Weight</a:t>
                      </a:r>
                      <a:endParaRPr lang="de-DE" sz="1400" kern="1200" spc="-6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907" marR="68907" marT="0" marB="0">
                    <a:solidFill>
                      <a:srgbClr val="B1B2B3"/>
                    </a:solidFill>
                  </a:tcPr>
                </a:tc>
                <a:tc>
                  <a:txBody>
                    <a:bodyPr/>
                    <a:lstStyle/>
                    <a:p>
                      <a:r>
                        <a:rPr lang="de-DE" sz="1400" kern="1200" spc="-60" dirty="0">
                          <a:solidFill>
                            <a:srgbClr val="575656"/>
                          </a:solidFill>
                          <a:latin typeface="Tahoma" panose="020B0604030504040204" pitchFamily="34" charset="0"/>
                          <a:ea typeface="Tahoma" panose="020B0604030504040204" pitchFamily="34" charset="0"/>
                          <a:cs typeface="Tahoma" panose="020B0604030504040204" pitchFamily="34" charset="0"/>
                        </a:rPr>
                        <a:t>6.5 kg</a:t>
                      </a:r>
                    </a:p>
                  </a:txBody>
                  <a:tcPr marL="68907" marR="68907" marT="0" marB="0">
                    <a:solidFill>
                      <a:srgbClr val="E3E3E3"/>
                    </a:solidFill>
                  </a:tcPr>
                </a:tc>
                <a:extLst>
                  <a:ext uri="{0D108BD9-81ED-4DB2-BD59-A6C34878D82A}">
                    <a16:rowId xmlns:a16="http://schemas.microsoft.com/office/drawing/2014/main" val="2359755359"/>
                  </a:ext>
                </a:extLst>
              </a:tr>
            </a:tbl>
          </a:graphicData>
        </a:graphic>
      </p:graphicFrame>
      <p:sp>
        <p:nvSpPr>
          <p:cNvPr id="2" name="Titel 1">
            <a:extLst>
              <a:ext uri="{FF2B5EF4-FFF2-40B4-BE49-F238E27FC236}">
                <a16:creationId xmlns:a16="http://schemas.microsoft.com/office/drawing/2014/main" id="{BD11852C-7D78-4BA5-AFC0-7669AE8D576E}"/>
              </a:ext>
            </a:extLst>
          </p:cNvPr>
          <p:cNvSpPr>
            <a:spLocks noGrp="1"/>
          </p:cNvSpPr>
          <p:nvPr>
            <p:ph type="title"/>
          </p:nvPr>
        </p:nvSpPr>
        <p:spPr/>
        <p:txBody>
          <a:bodyPr/>
          <a:lstStyle/>
          <a:p>
            <a:r>
              <a:rPr lang="de-DE" dirty="0"/>
              <a:t>Technical Data</a:t>
            </a:r>
          </a:p>
        </p:txBody>
      </p:sp>
    </p:spTree>
    <p:extLst>
      <p:ext uri="{BB962C8B-B14F-4D97-AF65-F5344CB8AC3E}">
        <p14:creationId xmlns:p14="http://schemas.microsoft.com/office/powerpoint/2010/main" val="3557059069"/>
      </p:ext>
    </p:extLst>
  </p:cSld>
  <p:clrMapOvr>
    <a:masterClrMapping/>
  </p:clrMapOvr>
</p:sld>
</file>

<file path=ppt/theme/theme1.xml><?xml version="1.0" encoding="utf-8"?>
<a:theme xmlns:a="http://schemas.openxmlformats.org/drawingml/2006/main" name="Office">
  <a:themeElements>
    <a:clrScheme name="Benutzerdefiniert 2">
      <a:dk1>
        <a:srgbClr val="575656"/>
      </a:dk1>
      <a:lt1>
        <a:sysClr val="window" lastClr="FFFFFF"/>
      </a:lt1>
      <a:dk2>
        <a:srgbClr val="000000"/>
      </a:dk2>
      <a:lt2>
        <a:srgbClr val="E3E3E3"/>
      </a:lt2>
      <a:accent1>
        <a:srgbClr val="B1B2B3"/>
      </a:accent1>
      <a:accent2>
        <a:srgbClr val="E3E3E3"/>
      </a:accent2>
      <a:accent3>
        <a:srgbClr val="575656"/>
      </a:accent3>
      <a:accent4>
        <a:srgbClr val="FFEF2C"/>
      </a:accent4>
      <a:accent5>
        <a:srgbClr val="AFCC45"/>
      </a:accent5>
      <a:accent6>
        <a:srgbClr val="5FC4E1"/>
      </a:accent6>
      <a:hlink>
        <a:srgbClr val="575656"/>
      </a:hlink>
      <a:folHlink>
        <a:srgbClr val="B1B2B3"/>
      </a:folHlink>
    </a:clrScheme>
    <a:fontScheme name="PHYSIOM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Words>
  <Application>Microsoft Office PowerPoint</Application>
  <PresentationFormat>Breitbild</PresentationFormat>
  <Paragraphs>53</Paragraphs>
  <Slides>9</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Tahoma</vt:lpstr>
      <vt:lpstr>Office</vt:lpstr>
      <vt:lpstr>vocaSTIM®-Master</vt:lpstr>
      <vt:lpstr>Electrical impulses support swallowing</vt:lpstr>
      <vt:lpstr>Electrical impulses activate muscles</vt:lpstr>
      <vt:lpstr>Independent speech exercises</vt:lpstr>
      <vt:lpstr>Diagnostics and therapy</vt:lpstr>
      <vt:lpstr>PowerPoint-Präsentation</vt:lpstr>
      <vt:lpstr>Indications and clinical application</vt:lpstr>
      <vt:lpstr>Clinical benefits</vt:lpstr>
      <vt:lpstr>Technical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Garbrecht, Berit</dc:creator>
  <cp:lastModifiedBy>Garbrecht, Berit</cp:lastModifiedBy>
  <cp:revision>28</cp:revision>
  <dcterms:created xsi:type="dcterms:W3CDTF">2021-08-03T13:28:07Z</dcterms:created>
  <dcterms:modified xsi:type="dcterms:W3CDTF">2021-10-19T12:05:29Z</dcterms:modified>
</cp:coreProperties>
</file>